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20"/>
  </p:notesMasterIdLst>
  <p:sldIdLst>
    <p:sldId id="256" r:id="rId2"/>
    <p:sldId id="258" r:id="rId3"/>
    <p:sldId id="297" r:id="rId4"/>
    <p:sldId id="299" r:id="rId5"/>
    <p:sldId id="300" r:id="rId6"/>
    <p:sldId id="307" r:id="rId7"/>
    <p:sldId id="309" r:id="rId8"/>
    <p:sldId id="303" r:id="rId9"/>
    <p:sldId id="301" r:id="rId10"/>
    <p:sldId id="310" r:id="rId11"/>
    <p:sldId id="304" r:id="rId12"/>
    <p:sldId id="260" r:id="rId13"/>
    <p:sldId id="305" r:id="rId14"/>
    <p:sldId id="308" r:id="rId15"/>
    <p:sldId id="306" r:id="rId16"/>
    <p:sldId id="302" r:id="rId17"/>
    <p:sldId id="269" r:id="rId18"/>
    <p:sldId id="311" r:id="rId19"/>
  </p:sldIdLst>
  <p:sldSz cx="9144000" cy="5143500" type="screen16x9"/>
  <p:notesSz cx="6858000" cy="9144000"/>
  <p:embeddedFontLst>
    <p:embeddedFont>
      <p:font typeface="Advent Pro Light" panose="020B0604020202020204" charset="0"/>
      <p:regular r:id="rId21"/>
      <p:bold r:id="rId22"/>
    </p:embeddedFont>
    <p:embeddedFont>
      <p:font typeface="Anton" panose="020B0604020202020204" charset="0"/>
      <p:regular r:id="rId23"/>
    </p:embeddedFont>
    <p:embeddedFont>
      <p:font typeface="Fira Sans Condensed Light" panose="020B0604020202020204" charset="0"/>
      <p:regular r:id="rId24"/>
      <p:bold r:id="rId25"/>
      <p:italic r:id="rId26"/>
      <p:boldItalic r:id="rId27"/>
    </p:embeddedFont>
    <p:embeddedFont>
      <p:font typeface="Josefin Slab" panose="020B0604020202020204" charset="0"/>
      <p:regular r:id="rId28"/>
      <p:bold r:id="rId29"/>
      <p:italic r:id="rId30"/>
      <p:boldItalic r:id="rId31"/>
    </p:embeddedFont>
    <p:embeddedFont>
      <p:font typeface="Rajdhani" panose="020B0604020202020204" charset="0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293EC46-D983-4268-8096-F0EE87A25A8E}">
  <a:tblStyle styleId="{B293EC46-D983-4268-8096-F0EE87A25A8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88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49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svg>
</file>

<file path=ppt/media/image12.PNG>
</file>

<file path=ppt/media/image13.png>
</file>

<file path=ppt/media/image14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14483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85500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8195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65abef0139_0_1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65abef0139_0_1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65abef0139_0_1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65abef0139_0_1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90059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582273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08a6ee8a1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708a6ee8a1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210120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3962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3518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70236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00012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3F3F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solidFill>
            <a:srgbClr val="FFFFFF">
              <a:alpha val="4509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AutoNum type="arabicPeriod"/>
              <a:defRPr sz="1300">
                <a:solidFill>
                  <a:srgbClr val="F3F3F3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rgbClr val="F3F3F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rgbClr val="F3F3F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subTitle" idx="1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>
                <a:solidFill>
                  <a:srgbClr val="F3F3F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title" idx="2" hasCustomPrompt="1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 txBox="1">
            <a:spLocks noGrp="1"/>
          </p:cNvSpPr>
          <p:nvPr>
            <p:ph type="title"/>
          </p:nvPr>
        </p:nvSpPr>
        <p:spPr>
          <a:xfrm>
            <a:off x="720100" y="1706850"/>
            <a:ext cx="2759700" cy="17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 txBox="1">
            <a:spLocks noGrp="1"/>
          </p:cNvSpPr>
          <p:nvPr>
            <p:ph type="title"/>
          </p:nvPr>
        </p:nvSpPr>
        <p:spPr>
          <a:xfrm>
            <a:off x="1511713" y="1452625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subTitle" idx="1"/>
          </p:nvPr>
        </p:nvSpPr>
        <p:spPr>
          <a:xfrm>
            <a:off x="1511712" y="1779575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title" idx="2"/>
          </p:nvPr>
        </p:nvSpPr>
        <p:spPr>
          <a:xfrm>
            <a:off x="4845487" y="1455263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subTitle" idx="3"/>
          </p:nvPr>
        </p:nvSpPr>
        <p:spPr>
          <a:xfrm>
            <a:off x="4845487" y="1782238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title" idx="4"/>
          </p:nvPr>
        </p:nvSpPr>
        <p:spPr>
          <a:xfrm>
            <a:off x="2768313" y="2877450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ubTitle" idx="5"/>
          </p:nvPr>
        </p:nvSpPr>
        <p:spPr>
          <a:xfrm>
            <a:off x="2768312" y="3204400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title" idx="6"/>
          </p:nvPr>
        </p:nvSpPr>
        <p:spPr>
          <a:xfrm>
            <a:off x="6100575" y="2878082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subTitle" idx="7"/>
          </p:nvPr>
        </p:nvSpPr>
        <p:spPr>
          <a:xfrm>
            <a:off x="6100575" y="320505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title" idx="8" hasCustomPrompt="1"/>
          </p:nvPr>
        </p:nvSpPr>
        <p:spPr>
          <a:xfrm>
            <a:off x="1959337" y="316430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9" hasCustomPrompt="1"/>
          </p:nvPr>
        </p:nvSpPr>
        <p:spPr>
          <a:xfrm>
            <a:off x="704337" y="173035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13" hasCustomPrompt="1"/>
          </p:nvPr>
        </p:nvSpPr>
        <p:spPr>
          <a:xfrm>
            <a:off x="5304000" y="3183632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14" hasCustomPrompt="1"/>
          </p:nvPr>
        </p:nvSpPr>
        <p:spPr>
          <a:xfrm>
            <a:off x="4048912" y="1719213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subTitle" idx="1"/>
          </p:nvPr>
        </p:nvSpPr>
        <p:spPr>
          <a:xfrm>
            <a:off x="1725925" y="1894325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2"/>
          </p:nvPr>
        </p:nvSpPr>
        <p:spPr>
          <a:xfrm>
            <a:off x="5803499" y="1894325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3"/>
          </p:nvPr>
        </p:nvSpPr>
        <p:spPr>
          <a:xfrm>
            <a:off x="1725925" y="3491450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ubTitle" idx="4"/>
          </p:nvPr>
        </p:nvSpPr>
        <p:spPr>
          <a:xfrm>
            <a:off x="5803499" y="3491450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C343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6" r:id="rId4"/>
    <p:sldLayoutId id="2147483657" r:id="rId5"/>
    <p:sldLayoutId id="2147483659" r:id="rId6"/>
    <p:sldLayoutId id="2147483660" r:id="rId7"/>
    <p:sldLayoutId id="2147483661" r:id="rId8"/>
    <p:sldLayoutId id="2147483666" r:id="rId9"/>
    <p:sldLayoutId id="2147483667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11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A42D119-47C1-4C5C-B195-8653F61031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" name="Google Shape;102;p24"/>
          <p:cNvSpPr txBox="1">
            <a:spLocks noGrp="1"/>
          </p:cNvSpPr>
          <p:nvPr>
            <p:ph type="ctrTitle"/>
          </p:nvPr>
        </p:nvSpPr>
        <p:spPr>
          <a:xfrm>
            <a:off x="908050" y="370800"/>
            <a:ext cx="5943600" cy="19977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latin typeface="Rajdhani"/>
                <a:ea typeface="Rajdhani"/>
                <a:cs typeface="Rajdhani"/>
                <a:sym typeface="Rajdhani"/>
              </a:rPr>
              <a:t>Hand gesture recognition in industry</a:t>
            </a:r>
            <a:endParaRPr sz="4800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3" name="Google Shape;103;p24"/>
          <p:cNvSpPr txBox="1">
            <a:spLocks noGrp="1"/>
          </p:cNvSpPr>
          <p:nvPr>
            <p:ph type="subTitle" idx="1"/>
          </p:nvPr>
        </p:nvSpPr>
        <p:spPr>
          <a:xfrm>
            <a:off x="3298650" y="3616824"/>
            <a:ext cx="3384900" cy="8717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By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Thiry Nicolas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Dumoulin William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FA9AFDE5-E90B-4A70-B962-A1F8BFD027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2904" y="0"/>
            <a:ext cx="771096" cy="89727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86;p31">
            <a:extLst>
              <a:ext uri="{FF2B5EF4-FFF2-40B4-BE49-F238E27FC236}">
                <a16:creationId xmlns:a16="http://schemas.microsoft.com/office/drawing/2014/main" id="{9B5986FE-EEFB-4679-9F1C-BBF17FF020B1}"/>
              </a:ext>
            </a:extLst>
          </p:cNvPr>
          <p:cNvSpPr txBox="1">
            <a:spLocks/>
          </p:cNvSpPr>
          <p:nvPr/>
        </p:nvSpPr>
        <p:spPr>
          <a:xfrm>
            <a:off x="872500" y="6622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dirty="0"/>
              <a:t>Our Architecture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24B51274-D1AA-4A13-AA45-36B67C746D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27613" b="31167"/>
          <a:stretch/>
        </p:blipFill>
        <p:spPr>
          <a:xfrm>
            <a:off x="0" y="1653989"/>
            <a:ext cx="9144000" cy="1949824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10F28DA-92D1-458F-81ED-974F2B89B8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2904" y="57466"/>
            <a:ext cx="771096" cy="89727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C61E9247-7CDD-48B9-A671-4A5F30A765F6}"/>
              </a:ext>
            </a:extLst>
          </p:cNvPr>
          <p:cNvSpPr txBox="1"/>
          <p:nvPr/>
        </p:nvSpPr>
        <p:spPr>
          <a:xfrm>
            <a:off x="8579223" y="4839813"/>
            <a:ext cx="5647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2"/>
                </a:solidFill>
              </a:rPr>
              <a:t>10/18</a:t>
            </a:r>
          </a:p>
        </p:txBody>
      </p:sp>
    </p:spTree>
    <p:extLst>
      <p:ext uri="{BB962C8B-B14F-4D97-AF65-F5344CB8AC3E}">
        <p14:creationId xmlns:p14="http://schemas.microsoft.com/office/powerpoint/2010/main" val="21418577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507031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Accuracy</a:t>
            </a: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442978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pic>
        <p:nvPicPr>
          <p:cNvPr id="6" name="Image 5">
            <a:extLst>
              <a:ext uri="{FF2B5EF4-FFF2-40B4-BE49-F238E27FC236}">
                <a16:creationId xmlns:a16="http://schemas.microsoft.com/office/drawing/2014/main" id="{EC1F6750-5E2F-4C0D-AAE8-4E1967C69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2904" y="0"/>
            <a:ext cx="771096" cy="89727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AEDFDBE2-1059-4620-818E-283DB177B7E6}"/>
              </a:ext>
            </a:extLst>
          </p:cNvPr>
          <p:cNvSpPr txBox="1"/>
          <p:nvPr/>
        </p:nvSpPr>
        <p:spPr>
          <a:xfrm>
            <a:off x="8579223" y="4839813"/>
            <a:ext cx="5647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2"/>
                </a:solidFill>
              </a:rPr>
              <a:t>11/18</a:t>
            </a:r>
          </a:p>
        </p:txBody>
      </p:sp>
    </p:spTree>
    <p:extLst>
      <p:ext uri="{BB962C8B-B14F-4D97-AF65-F5344CB8AC3E}">
        <p14:creationId xmlns:p14="http://schemas.microsoft.com/office/powerpoint/2010/main" val="929983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368299" y="815362"/>
            <a:ext cx="2293501" cy="7949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Accuracy</a:t>
            </a:r>
            <a:endParaRPr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CE8F2E4-F5D9-4A79-A9C3-A2B1D5E166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5301" y="256"/>
            <a:ext cx="6108700" cy="5143244"/>
          </a:xfrm>
          <a:prstGeom prst="rect">
            <a:avLst/>
          </a:prstGeom>
        </p:spPr>
      </p:pic>
      <p:sp>
        <p:nvSpPr>
          <p:cNvPr id="19" name="Google Shape;142;p28">
            <a:extLst>
              <a:ext uri="{FF2B5EF4-FFF2-40B4-BE49-F238E27FC236}">
                <a16:creationId xmlns:a16="http://schemas.microsoft.com/office/drawing/2014/main" id="{5CF4BD31-64E2-4A76-A947-A6692613806E}"/>
              </a:ext>
            </a:extLst>
          </p:cNvPr>
          <p:cNvSpPr txBox="1">
            <a:spLocks/>
          </p:cNvSpPr>
          <p:nvPr/>
        </p:nvSpPr>
        <p:spPr>
          <a:xfrm>
            <a:off x="697925" y="3533163"/>
            <a:ext cx="1634248" cy="794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ajdhani"/>
              <a:buNone/>
              <a:defRPr sz="45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ajdhani"/>
              <a:buNone/>
              <a:defRPr sz="1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ajdhani"/>
              <a:buNone/>
              <a:defRPr sz="1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ajdhani"/>
              <a:buNone/>
              <a:defRPr sz="1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ajdhani"/>
              <a:buNone/>
              <a:defRPr sz="1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ajdhani"/>
              <a:buNone/>
              <a:defRPr sz="1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ajdhani"/>
              <a:buNone/>
              <a:defRPr sz="1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ajdhani"/>
              <a:buNone/>
              <a:defRPr sz="1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ajdhani"/>
              <a:buNone/>
              <a:defRPr sz="1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GB" dirty="0"/>
              <a:t>83,8%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2056493-4B07-454C-A944-8F1E825105DB}"/>
              </a:ext>
            </a:extLst>
          </p:cNvPr>
          <p:cNvSpPr txBox="1"/>
          <p:nvPr/>
        </p:nvSpPr>
        <p:spPr>
          <a:xfrm>
            <a:off x="8579223" y="4839813"/>
            <a:ext cx="5647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2"/>
                </a:solidFill>
              </a:rPr>
              <a:t>12/18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524256" y="971850"/>
            <a:ext cx="4949952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Demonstration</a:t>
            </a: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729052" y="971850"/>
            <a:ext cx="2442978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cxnSp>
        <p:nvCxnSpPr>
          <p:cNvPr id="177" name="Google Shape;177;p30"/>
          <p:cNvCxnSpPr>
            <a:cxnSpLocks/>
          </p:cNvCxnSpPr>
          <p:nvPr/>
        </p:nvCxnSpPr>
        <p:spPr>
          <a:xfrm>
            <a:off x="5827776" y="3111650"/>
            <a:ext cx="2599099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pic>
        <p:nvPicPr>
          <p:cNvPr id="6" name="Image 5">
            <a:extLst>
              <a:ext uri="{FF2B5EF4-FFF2-40B4-BE49-F238E27FC236}">
                <a16:creationId xmlns:a16="http://schemas.microsoft.com/office/drawing/2014/main" id="{D0BB8A58-F43A-4280-B6DA-B09DC2C24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2904" y="0"/>
            <a:ext cx="771096" cy="89727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9151B911-478D-48D9-85BB-67F1E467FED2}"/>
              </a:ext>
            </a:extLst>
          </p:cNvPr>
          <p:cNvSpPr txBox="1"/>
          <p:nvPr/>
        </p:nvSpPr>
        <p:spPr>
          <a:xfrm>
            <a:off x="8579223" y="4839813"/>
            <a:ext cx="5647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2"/>
                </a:solidFill>
              </a:rPr>
              <a:t>13/18</a:t>
            </a:r>
          </a:p>
        </p:txBody>
      </p:sp>
    </p:spTree>
    <p:extLst>
      <p:ext uri="{BB962C8B-B14F-4D97-AF65-F5344CB8AC3E}">
        <p14:creationId xmlns:p14="http://schemas.microsoft.com/office/powerpoint/2010/main" val="2738672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_présentation">
            <a:hlinkClick r:id="" action="ppaction://media"/>
            <a:extLst>
              <a:ext uri="{FF2B5EF4-FFF2-40B4-BE49-F238E27FC236}">
                <a16:creationId xmlns:a16="http://schemas.microsoft.com/office/drawing/2014/main" id="{2AD65717-1877-4ED9-AE85-4EA7FF6308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46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507031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BE" dirty="0"/>
              <a:t>Limits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442978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pic>
        <p:nvPicPr>
          <p:cNvPr id="6" name="Image 5">
            <a:extLst>
              <a:ext uri="{FF2B5EF4-FFF2-40B4-BE49-F238E27FC236}">
                <a16:creationId xmlns:a16="http://schemas.microsoft.com/office/drawing/2014/main" id="{D0987813-2A93-4A40-9155-B7BB86E6AE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2904" y="0"/>
            <a:ext cx="771096" cy="89727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A7645B11-5B0A-4C7A-A8F3-F46B7225CFE7}"/>
              </a:ext>
            </a:extLst>
          </p:cNvPr>
          <p:cNvSpPr txBox="1"/>
          <p:nvPr/>
        </p:nvSpPr>
        <p:spPr>
          <a:xfrm>
            <a:off x="8579223" y="4839813"/>
            <a:ext cx="5647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2"/>
                </a:solidFill>
              </a:rPr>
              <a:t>15/18</a:t>
            </a:r>
          </a:p>
        </p:txBody>
      </p:sp>
    </p:spTree>
    <p:extLst>
      <p:ext uri="{BB962C8B-B14F-4D97-AF65-F5344CB8AC3E}">
        <p14:creationId xmlns:p14="http://schemas.microsoft.com/office/powerpoint/2010/main" val="8001513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86;p31">
            <a:extLst>
              <a:ext uri="{FF2B5EF4-FFF2-40B4-BE49-F238E27FC236}">
                <a16:creationId xmlns:a16="http://schemas.microsoft.com/office/drawing/2014/main" id="{810826E7-CA96-488F-9496-F806299248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725" y="509588"/>
            <a:ext cx="7704138" cy="573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dirty="0"/>
              <a:t>Limits and improvement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220EBBA-B810-4780-87AC-12FF80A90673}"/>
              </a:ext>
            </a:extLst>
          </p:cNvPr>
          <p:cNvSpPr txBox="1"/>
          <p:nvPr/>
        </p:nvSpPr>
        <p:spPr>
          <a:xfrm>
            <a:off x="2123540" y="1922733"/>
            <a:ext cx="167416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Viewing angle</a:t>
            </a:r>
          </a:p>
          <a:p>
            <a:endParaRPr lang="en-GB" dirty="0">
              <a:solidFill>
                <a:schemeClr val="tx2"/>
              </a:solidFill>
            </a:endParaRPr>
          </a:p>
          <a:p>
            <a:endParaRPr lang="en-GB" dirty="0">
              <a:solidFill>
                <a:schemeClr val="tx2"/>
              </a:solidFill>
            </a:endParaRPr>
          </a:p>
          <a:p>
            <a:endParaRPr lang="en-GB" dirty="0">
              <a:solidFill>
                <a:schemeClr val="tx2"/>
              </a:solidFill>
            </a:endParaRPr>
          </a:p>
          <a:p>
            <a:endParaRPr lang="en-GB" dirty="0">
              <a:solidFill>
                <a:schemeClr val="tx2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D23D965-CE37-4654-82CE-3C7A34081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2904" y="0"/>
            <a:ext cx="771096" cy="897275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A385CAB8-F58A-47A9-885D-1098C6648143}"/>
              </a:ext>
            </a:extLst>
          </p:cNvPr>
          <p:cNvSpPr txBox="1"/>
          <p:nvPr/>
        </p:nvSpPr>
        <p:spPr>
          <a:xfrm>
            <a:off x="5646914" y="1938015"/>
            <a:ext cx="2474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Speed of the gesture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B8C7297-328C-4438-94A7-9B4581E29089}"/>
              </a:ext>
            </a:extLst>
          </p:cNvPr>
          <p:cNvSpPr txBox="1"/>
          <p:nvPr/>
        </p:nvSpPr>
        <p:spPr>
          <a:xfrm>
            <a:off x="3723705" y="3274359"/>
            <a:ext cx="26423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Camera-gesture distance</a:t>
            </a:r>
          </a:p>
          <a:p>
            <a:endParaRPr lang="en-GB" dirty="0"/>
          </a:p>
        </p:txBody>
      </p:sp>
      <p:grpSp>
        <p:nvGrpSpPr>
          <p:cNvPr id="8" name="Google Shape;12304;p61">
            <a:extLst>
              <a:ext uri="{FF2B5EF4-FFF2-40B4-BE49-F238E27FC236}">
                <a16:creationId xmlns:a16="http://schemas.microsoft.com/office/drawing/2014/main" id="{9A81695A-7D1F-4D7E-BA3E-616530A2906E}"/>
              </a:ext>
            </a:extLst>
          </p:cNvPr>
          <p:cNvGrpSpPr/>
          <p:nvPr/>
        </p:nvGrpSpPr>
        <p:grpSpPr>
          <a:xfrm>
            <a:off x="1407060" y="1971745"/>
            <a:ext cx="350332" cy="346229"/>
            <a:chOff x="5326878" y="1980358"/>
            <a:chExt cx="350332" cy="346229"/>
          </a:xfrm>
          <a:solidFill>
            <a:schemeClr val="tx2"/>
          </a:solidFill>
        </p:grpSpPr>
        <p:sp>
          <p:nvSpPr>
            <p:cNvPr id="9" name="Google Shape;12305;p61">
              <a:extLst>
                <a:ext uri="{FF2B5EF4-FFF2-40B4-BE49-F238E27FC236}">
                  <a16:creationId xmlns:a16="http://schemas.microsoft.com/office/drawing/2014/main" id="{CBB85DAE-79A2-401C-8682-727910AAFCE0}"/>
                </a:ext>
              </a:extLst>
            </p:cNvPr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306;p61">
              <a:extLst>
                <a:ext uri="{FF2B5EF4-FFF2-40B4-BE49-F238E27FC236}">
                  <a16:creationId xmlns:a16="http://schemas.microsoft.com/office/drawing/2014/main" id="{E5A9EB4D-1880-4B5E-A6B8-03646E1C6CEA}"/>
                </a:ext>
              </a:extLst>
            </p:cNvPr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307;p61">
              <a:extLst>
                <a:ext uri="{FF2B5EF4-FFF2-40B4-BE49-F238E27FC236}">
                  <a16:creationId xmlns:a16="http://schemas.microsoft.com/office/drawing/2014/main" id="{3B3DA97F-9B32-4812-84F4-2883F1567CD8}"/>
                </a:ext>
              </a:extLst>
            </p:cNvPr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308;p61">
              <a:extLst>
                <a:ext uri="{FF2B5EF4-FFF2-40B4-BE49-F238E27FC236}">
                  <a16:creationId xmlns:a16="http://schemas.microsoft.com/office/drawing/2014/main" id="{2DA4AEAA-099B-4DA5-A0AC-8662DC67FB5B}"/>
                </a:ext>
              </a:extLst>
            </p:cNvPr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11192;p59">
            <a:extLst>
              <a:ext uri="{FF2B5EF4-FFF2-40B4-BE49-F238E27FC236}">
                <a16:creationId xmlns:a16="http://schemas.microsoft.com/office/drawing/2014/main" id="{516311B7-9708-480B-862B-27DBC00946CB}"/>
              </a:ext>
            </a:extLst>
          </p:cNvPr>
          <p:cNvGrpSpPr/>
          <p:nvPr/>
        </p:nvGrpSpPr>
        <p:grpSpPr>
          <a:xfrm>
            <a:off x="4912123" y="1904529"/>
            <a:ext cx="351439" cy="345965"/>
            <a:chOff x="1754279" y="4286593"/>
            <a:chExt cx="351439" cy="345965"/>
          </a:xfrm>
          <a:solidFill>
            <a:schemeClr val="tx2"/>
          </a:solidFill>
        </p:grpSpPr>
        <p:sp>
          <p:nvSpPr>
            <p:cNvPr id="14" name="Google Shape;11193;p59">
              <a:extLst>
                <a:ext uri="{FF2B5EF4-FFF2-40B4-BE49-F238E27FC236}">
                  <a16:creationId xmlns:a16="http://schemas.microsoft.com/office/drawing/2014/main" id="{1AF72037-66AD-4068-AE5B-B05EA3F9DA63}"/>
                </a:ext>
              </a:extLst>
            </p:cNvPr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194;p59">
              <a:extLst>
                <a:ext uri="{FF2B5EF4-FFF2-40B4-BE49-F238E27FC236}">
                  <a16:creationId xmlns:a16="http://schemas.microsoft.com/office/drawing/2014/main" id="{A04F67A4-102B-4AD3-885A-FA3395F5F61D}"/>
                </a:ext>
              </a:extLst>
            </p:cNvPr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195;p59">
              <a:extLst>
                <a:ext uri="{FF2B5EF4-FFF2-40B4-BE49-F238E27FC236}">
                  <a16:creationId xmlns:a16="http://schemas.microsoft.com/office/drawing/2014/main" id="{DF462504-063B-442D-B8B6-D31A0FFBB059}"/>
                </a:ext>
              </a:extLst>
            </p:cNvPr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196;p59">
              <a:extLst>
                <a:ext uri="{FF2B5EF4-FFF2-40B4-BE49-F238E27FC236}">
                  <a16:creationId xmlns:a16="http://schemas.microsoft.com/office/drawing/2014/main" id="{BD34CCCA-794D-4AA8-B802-8D8BB419160D}"/>
                </a:ext>
              </a:extLst>
            </p:cNvPr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197;p59">
              <a:extLst>
                <a:ext uri="{FF2B5EF4-FFF2-40B4-BE49-F238E27FC236}">
                  <a16:creationId xmlns:a16="http://schemas.microsoft.com/office/drawing/2014/main" id="{372A9DE4-028B-435E-B6AA-C0DFF6712C7B}"/>
                </a:ext>
              </a:extLst>
            </p:cNvPr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10419;p58">
            <a:extLst>
              <a:ext uri="{FF2B5EF4-FFF2-40B4-BE49-F238E27FC236}">
                <a16:creationId xmlns:a16="http://schemas.microsoft.com/office/drawing/2014/main" id="{BD14606C-BB6D-40DA-8678-FB039523F44B}"/>
              </a:ext>
            </a:extLst>
          </p:cNvPr>
          <p:cNvSpPr/>
          <p:nvPr/>
        </p:nvSpPr>
        <p:spPr>
          <a:xfrm>
            <a:off x="2994619" y="3274359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" name="Google Shape;353;p31">
            <a:extLst>
              <a:ext uri="{FF2B5EF4-FFF2-40B4-BE49-F238E27FC236}">
                <a16:creationId xmlns:a16="http://schemas.microsoft.com/office/drawing/2014/main" id="{E00AC8B3-D1A6-4116-8D89-4974CCE64D79}"/>
              </a:ext>
            </a:extLst>
          </p:cNvPr>
          <p:cNvCxnSpPr/>
          <p:nvPr/>
        </p:nvCxnSpPr>
        <p:spPr>
          <a:xfrm>
            <a:off x="2032479" y="1745406"/>
            <a:ext cx="0" cy="660273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1" name="Google Shape;353;p31">
            <a:extLst>
              <a:ext uri="{FF2B5EF4-FFF2-40B4-BE49-F238E27FC236}">
                <a16:creationId xmlns:a16="http://schemas.microsoft.com/office/drawing/2014/main" id="{F45D3E5E-1F6D-4006-9B42-18B07A7A9761}"/>
              </a:ext>
            </a:extLst>
          </p:cNvPr>
          <p:cNvCxnSpPr/>
          <p:nvPr/>
        </p:nvCxnSpPr>
        <p:spPr>
          <a:xfrm>
            <a:off x="5506304" y="1745407"/>
            <a:ext cx="0" cy="660273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2" name="Google Shape;353;p31">
            <a:extLst>
              <a:ext uri="{FF2B5EF4-FFF2-40B4-BE49-F238E27FC236}">
                <a16:creationId xmlns:a16="http://schemas.microsoft.com/office/drawing/2014/main" id="{B043883B-7DF5-40A4-BA80-697EAE08DF99}"/>
              </a:ext>
            </a:extLst>
          </p:cNvPr>
          <p:cNvCxnSpPr/>
          <p:nvPr/>
        </p:nvCxnSpPr>
        <p:spPr>
          <a:xfrm>
            <a:off x="3527343" y="3112651"/>
            <a:ext cx="0" cy="660273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3" name="ZoneTexte 22">
            <a:extLst>
              <a:ext uri="{FF2B5EF4-FFF2-40B4-BE49-F238E27FC236}">
                <a16:creationId xmlns:a16="http://schemas.microsoft.com/office/drawing/2014/main" id="{8ADB3A91-5870-4108-B070-1E88D564FE49}"/>
              </a:ext>
            </a:extLst>
          </p:cNvPr>
          <p:cNvSpPr txBox="1"/>
          <p:nvPr/>
        </p:nvSpPr>
        <p:spPr>
          <a:xfrm>
            <a:off x="8579223" y="4839813"/>
            <a:ext cx="5647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2"/>
                </a:solidFill>
              </a:rPr>
              <a:t>16/18</a:t>
            </a:r>
          </a:p>
        </p:txBody>
      </p:sp>
    </p:spTree>
    <p:extLst>
      <p:ext uri="{BB962C8B-B14F-4D97-AF65-F5344CB8AC3E}">
        <p14:creationId xmlns:p14="http://schemas.microsoft.com/office/powerpoint/2010/main" val="7787951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7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 </a:t>
            </a:r>
            <a:br>
              <a:rPr lang="en" dirty="0"/>
            </a:br>
            <a:r>
              <a:rPr lang="en" sz="4000" dirty="0"/>
              <a:t>for your attention</a:t>
            </a:r>
            <a:endParaRPr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5403DA9-9FFC-4888-A80E-68FE708B99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2904" y="0"/>
            <a:ext cx="771096" cy="89727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E03698ED-010C-458F-BAF0-EC3F39F5D89C}"/>
              </a:ext>
            </a:extLst>
          </p:cNvPr>
          <p:cNvSpPr txBox="1"/>
          <p:nvPr/>
        </p:nvSpPr>
        <p:spPr>
          <a:xfrm>
            <a:off x="8579223" y="4839813"/>
            <a:ext cx="5647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2"/>
                </a:solidFill>
              </a:rPr>
              <a:t>17/18</a:t>
            </a:r>
          </a:p>
        </p:txBody>
      </p:sp>
      <p:sp>
        <p:nvSpPr>
          <p:cNvPr id="6" name="Google Shape;103;p24">
            <a:extLst>
              <a:ext uri="{FF2B5EF4-FFF2-40B4-BE49-F238E27FC236}">
                <a16:creationId xmlns:a16="http://schemas.microsoft.com/office/drawing/2014/main" id="{AE0B3542-F134-4DCA-B683-B645C9B6E2B2}"/>
              </a:ext>
            </a:extLst>
          </p:cNvPr>
          <p:cNvSpPr txBox="1">
            <a:spLocks/>
          </p:cNvSpPr>
          <p:nvPr/>
        </p:nvSpPr>
        <p:spPr>
          <a:xfrm>
            <a:off x="2879550" y="3563035"/>
            <a:ext cx="3384900" cy="8717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endParaRPr lang="en" sz="1600" dirty="0">
              <a:solidFill>
                <a:schemeClr val="tx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algn="ctr"/>
            <a:r>
              <a:rPr lang="en" sz="1600" dirty="0">
                <a:solidFill>
                  <a:schemeClr val="tx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Thiry Nicolas</a:t>
            </a:r>
          </a:p>
          <a:p>
            <a:pPr algn="ctr"/>
            <a:r>
              <a:rPr lang="en" sz="1600" dirty="0">
                <a:solidFill>
                  <a:schemeClr val="tx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Dumoulin William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7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Link to download the video : https://web.microsoftstream.com/video/aaebcfcf-b4fd-417d-8b2b-5d14f86f6238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176E668-4D4F-475A-BDB5-F473D2B306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2904" y="0"/>
            <a:ext cx="771096" cy="89727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8E8B78E4-5733-4288-90A6-9B384A3007E7}"/>
              </a:ext>
            </a:extLst>
          </p:cNvPr>
          <p:cNvSpPr txBox="1"/>
          <p:nvPr/>
        </p:nvSpPr>
        <p:spPr>
          <a:xfrm>
            <a:off x="8579223" y="4839813"/>
            <a:ext cx="5647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2"/>
                </a:solidFill>
              </a:rPr>
              <a:t>18/18</a:t>
            </a:r>
          </a:p>
        </p:txBody>
      </p:sp>
    </p:spTree>
    <p:extLst>
      <p:ext uri="{BB962C8B-B14F-4D97-AF65-F5344CB8AC3E}">
        <p14:creationId xmlns:p14="http://schemas.microsoft.com/office/powerpoint/2010/main" val="278119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>
            <a:spLocks noGrp="1"/>
          </p:cNvSpPr>
          <p:nvPr>
            <p:ph type="title"/>
          </p:nvPr>
        </p:nvSpPr>
        <p:spPr>
          <a:xfrm>
            <a:off x="1541242" y="685831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</a:t>
            </a:r>
            <a:endParaRPr dirty="0"/>
          </a:p>
        </p:txBody>
      </p:sp>
      <p:sp>
        <p:nvSpPr>
          <p:cNvPr id="117" name="Google Shape;117;p26"/>
          <p:cNvSpPr txBox="1">
            <a:spLocks noGrp="1"/>
          </p:cNvSpPr>
          <p:nvPr>
            <p:ph type="title" idx="2"/>
          </p:nvPr>
        </p:nvSpPr>
        <p:spPr>
          <a:xfrm>
            <a:off x="4875016" y="688469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endParaRPr dirty="0"/>
          </a:p>
        </p:txBody>
      </p:sp>
      <p:sp>
        <p:nvSpPr>
          <p:cNvPr id="119" name="Google Shape;119;p26"/>
          <p:cNvSpPr txBox="1">
            <a:spLocks noGrp="1"/>
          </p:cNvSpPr>
          <p:nvPr>
            <p:ph type="title" idx="4"/>
          </p:nvPr>
        </p:nvSpPr>
        <p:spPr>
          <a:xfrm>
            <a:off x="2822226" y="2176575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</a:t>
            </a:r>
            <a:endParaRPr dirty="0"/>
          </a:p>
        </p:txBody>
      </p:sp>
      <p:sp>
        <p:nvSpPr>
          <p:cNvPr id="121" name="Google Shape;121;p26"/>
          <p:cNvSpPr txBox="1">
            <a:spLocks noGrp="1"/>
          </p:cNvSpPr>
          <p:nvPr>
            <p:ph type="title" idx="6"/>
          </p:nvPr>
        </p:nvSpPr>
        <p:spPr>
          <a:xfrm>
            <a:off x="6154488" y="2177207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Accuracy</a:t>
            </a:r>
            <a:endParaRPr dirty="0"/>
          </a:p>
        </p:txBody>
      </p:sp>
      <p:sp>
        <p:nvSpPr>
          <p:cNvPr id="123" name="Google Shape;123;p26"/>
          <p:cNvSpPr txBox="1">
            <a:spLocks noGrp="1"/>
          </p:cNvSpPr>
          <p:nvPr>
            <p:ph type="title" idx="8"/>
          </p:nvPr>
        </p:nvSpPr>
        <p:spPr>
          <a:xfrm>
            <a:off x="2024062" y="2196837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9"/>
          </p:nvPr>
        </p:nvSpPr>
        <p:spPr>
          <a:xfrm>
            <a:off x="744678" y="696968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25" name="Google Shape;125;p26"/>
          <p:cNvSpPr txBox="1">
            <a:spLocks noGrp="1"/>
          </p:cNvSpPr>
          <p:nvPr>
            <p:ph type="title" idx="13"/>
          </p:nvPr>
        </p:nvSpPr>
        <p:spPr>
          <a:xfrm>
            <a:off x="5368725" y="2216169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26" name="Google Shape;126;p26"/>
          <p:cNvSpPr txBox="1">
            <a:spLocks noGrp="1"/>
          </p:cNvSpPr>
          <p:nvPr>
            <p:ph type="title" idx="14"/>
          </p:nvPr>
        </p:nvSpPr>
        <p:spPr>
          <a:xfrm>
            <a:off x="4089253" y="685831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127" name="Google Shape;127;p26"/>
          <p:cNvCxnSpPr/>
          <p:nvPr/>
        </p:nvCxnSpPr>
        <p:spPr>
          <a:xfrm>
            <a:off x="2700263" y="2101952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8" name="Google Shape;128;p26"/>
          <p:cNvCxnSpPr>
            <a:cxnSpLocks/>
          </p:cNvCxnSpPr>
          <p:nvPr/>
        </p:nvCxnSpPr>
        <p:spPr>
          <a:xfrm>
            <a:off x="4765529" y="586846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9" name="Google Shape;129;p26"/>
          <p:cNvCxnSpPr>
            <a:cxnSpLocks/>
          </p:cNvCxnSpPr>
          <p:nvPr/>
        </p:nvCxnSpPr>
        <p:spPr>
          <a:xfrm>
            <a:off x="6045000" y="2101952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30" name="Google Shape;130;p26"/>
          <p:cNvCxnSpPr/>
          <p:nvPr/>
        </p:nvCxnSpPr>
        <p:spPr>
          <a:xfrm>
            <a:off x="1420879" y="586846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" name="Google Shape;115;p26">
            <a:extLst>
              <a:ext uri="{FF2B5EF4-FFF2-40B4-BE49-F238E27FC236}">
                <a16:creationId xmlns:a16="http://schemas.microsoft.com/office/drawing/2014/main" id="{298EC98A-6F04-4716-B02A-CBFDDE27830A}"/>
              </a:ext>
            </a:extLst>
          </p:cNvPr>
          <p:cNvSpPr txBox="1">
            <a:spLocks/>
          </p:cNvSpPr>
          <p:nvPr/>
        </p:nvSpPr>
        <p:spPr>
          <a:xfrm>
            <a:off x="1541242" y="3706914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dirty="0"/>
              <a:t>Demonstration</a:t>
            </a:r>
          </a:p>
        </p:txBody>
      </p:sp>
      <p:sp>
        <p:nvSpPr>
          <p:cNvPr id="23" name="Google Shape;117;p26">
            <a:extLst>
              <a:ext uri="{FF2B5EF4-FFF2-40B4-BE49-F238E27FC236}">
                <a16:creationId xmlns:a16="http://schemas.microsoft.com/office/drawing/2014/main" id="{E6529C23-CA29-4AA4-9832-2A03CF109B19}"/>
              </a:ext>
            </a:extLst>
          </p:cNvPr>
          <p:cNvSpPr txBox="1">
            <a:spLocks/>
          </p:cNvSpPr>
          <p:nvPr/>
        </p:nvSpPr>
        <p:spPr>
          <a:xfrm>
            <a:off x="4875016" y="3709552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720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fr-BE" dirty="0"/>
              <a:t>Limits</a:t>
            </a:r>
          </a:p>
        </p:txBody>
      </p:sp>
      <p:sp>
        <p:nvSpPr>
          <p:cNvPr id="24" name="Google Shape;124;p26">
            <a:extLst>
              <a:ext uri="{FF2B5EF4-FFF2-40B4-BE49-F238E27FC236}">
                <a16:creationId xmlns:a16="http://schemas.microsoft.com/office/drawing/2014/main" id="{732A6072-BAF4-487A-8711-09EA885B8D95}"/>
              </a:ext>
            </a:extLst>
          </p:cNvPr>
          <p:cNvSpPr txBox="1">
            <a:spLocks/>
          </p:cNvSpPr>
          <p:nvPr/>
        </p:nvSpPr>
        <p:spPr>
          <a:xfrm>
            <a:off x="744678" y="3718051"/>
            <a:ext cx="6000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25" name="Google Shape;126;p26">
            <a:extLst>
              <a:ext uri="{FF2B5EF4-FFF2-40B4-BE49-F238E27FC236}">
                <a16:creationId xmlns:a16="http://schemas.microsoft.com/office/drawing/2014/main" id="{C5DFAF8B-062A-4B8C-A0DA-220B5C2AD3BB}"/>
              </a:ext>
            </a:extLst>
          </p:cNvPr>
          <p:cNvSpPr txBox="1">
            <a:spLocks/>
          </p:cNvSpPr>
          <p:nvPr/>
        </p:nvSpPr>
        <p:spPr>
          <a:xfrm>
            <a:off x="4089253" y="3706914"/>
            <a:ext cx="6000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dirty="0"/>
              <a:t>06</a:t>
            </a:r>
          </a:p>
        </p:txBody>
      </p:sp>
      <p:cxnSp>
        <p:nvCxnSpPr>
          <p:cNvPr id="26" name="Google Shape;128;p26">
            <a:extLst>
              <a:ext uri="{FF2B5EF4-FFF2-40B4-BE49-F238E27FC236}">
                <a16:creationId xmlns:a16="http://schemas.microsoft.com/office/drawing/2014/main" id="{1C469FA1-824F-4C4C-B482-61C5ABF46394}"/>
              </a:ext>
            </a:extLst>
          </p:cNvPr>
          <p:cNvCxnSpPr>
            <a:cxnSpLocks/>
          </p:cNvCxnSpPr>
          <p:nvPr/>
        </p:nvCxnSpPr>
        <p:spPr>
          <a:xfrm>
            <a:off x="4765529" y="3607929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7" name="Google Shape;130;p26">
            <a:extLst>
              <a:ext uri="{FF2B5EF4-FFF2-40B4-BE49-F238E27FC236}">
                <a16:creationId xmlns:a16="http://schemas.microsoft.com/office/drawing/2014/main" id="{D66C2F8E-0225-4727-86A3-7776F04F6F72}"/>
              </a:ext>
            </a:extLst>
          </p:cNvPr>
          <p:cNvCxnSpPr/>
          <p:nvPr/>
        </p:nvCxnSpPr>
        <p:spPr>
          <a:xfrm>
            <a:off x="1420879" y="3607929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pic>
        <p:nvPicPr>
          <p:cNvPr id="21" name="Image 20">
            <a:extLst>
              <a:ext uri="{FF2B5EF4-FFF2-40B4-BE49-F238E27FC236}">
                <a16:creationId xmlns:a16="http://schemas.microsoft.com/office/drawing/2014/main" id="{B058A93C-D18E-47F3-BBCD-F2764B20BB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2904" y="-694"/>
            <a:ext cx="771096" cy="897275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B50913F0-4EB9-437A-80F4-EB04CA278E84}"/>
              </a:ext>
            </a:extLst>
          </p:cNvPr>
          <p:cNvSpPr txBox="1"/>
          <p:nvPr/>
        </p:nvSpPr>
        <p:spPr>
          <a:xfrm>
            <a:off x="8579223" y="4839813"/>
            <a:ext cx="5647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2"/>
                </a:solidFill>
              </a:rPr>
              <a:t>2/18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507030" y="971850"/>
            <a:ext cx="4064969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pic>
        <p:nvPicPr>
          <p:cNvPr id="6" name="Image 5">
            <a:extLst>
              <a:ext uri="{FF2B5EF4-FFF2-40B4-BE49-F238E27FC236}">
                <a16:creationId xmlns:a16="http://schemas.microsoft.com/office/drawing/2014/main" id="{F531F2E3-C7A7-4DC7-B5C6-5B443D0E3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2904" y="0"/>
            <a:ext cx="771096" cy="89727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F2B8A7A6-8B4E-4AA9-B170-EF62C16BFAE0}"/>
              </a:ext>
            </a:extLst>
          </p:cNvPr>
          <p:cNvSpPr txBox="1"/>
          <p:nvPr/>
        </p:nvSpPr>
        <p:spPr>
          <a:xfrm>
            <a:off x="8579223" y="4839813"/>
            <a:ext cx="5647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2"/>
                </a:solidFill>
              </a:rPr>
              <a:t>3/18</a:t>
            </a:r>
          </a:p>
        </p:txBody>
      </p:sp>
    </p:spTree>
    <p:extLst>
      <p:ext uri="{BB962C8B-B14F-4D97-AF65-F5344CB8AC3E}">
        <p14:creationId xmlns:p14="http://schemas.microsoft.com/office/powerpoint/2010/main" val="792535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>
            <a:spLocks noGrp="1"/>
          </p:cNvSpPr>
          <p:nvPr>
            <p:ph type="subTitle" idx="1"/>
          </p:nvPr>
        </p:nvSpPr>
        <p:spPr>
          <a:xfrm>
            <a:off x="1725888" y="3507225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Gesture</a:t>
            </a:r>
            <a:endParaRPr sz="1800" dirty="0"/>
          </a:p>
        </p:txBody>
      </p:sp>
      <p:sp>
        <p:nvSpPr>
          <p:cNvPr id="183" name="Google Shape;183;p31"/>
          <p:cNvSpPr txBox="1">
            <a:spLocks noGrp="1"/>
          </p:cNvSpPr>
          <p:nvPr>
            <p:ph type="subTitle" idx="2"/>
          </p:nvPr>
        </p:nvSpPr>
        <p:spPr>
          <a:xfrm>
            <a:off x="5803462" y="3507225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Industry</a:t>
            </a:r>
            <a:endParaRPr sz="1800" dirty="0"/>
          </a:p>
        </p:txBody>
      </p:sp>
      <p:sp>
        <p:nvSpPr>
          <p:cNvPr id="184" name="Google Shape;184;p31"/>
          <p:cNvSpPr txBox="1">
            <a:spLocks noGrp="1"/>
          </p:cNvSpPr>
          <p:nvPr>
            <p:ph type="subTitle" idx="3"/>
          </p:nvPr>
        </p:nvSpPr>
        <p:spPr>
          <a:xfrm>
            <a:off x="1725888" y="1813200"/>
            <a:ext cx="2208600" cy="6376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Goal of the project</a:t>
            </a:r>
            <a:endParaRPr sz="1800" dirty="0"/>
          </a:p>
        </p:txBody>
      </p:sp>
      <p:sp>
        <p:nvSpPr>
          <p:cNvPr id="185" name="Google Shape;185;p31"/>
          <p:cNvSpPr txBox="1">
            <a:spLocks noGrp="1"/>
          </p:cNvSpPr>
          <p:nvPr>
            <p:ph type="subTitle" idx="4"/>
          </p:nvPr>
        </p:nvSpPr>
        <p:spPr>
          <a:xfrm>
            <a:off x="5803462" y="1813200"/>
            <a:ext cx="2208600" cy="6376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Obligations</a:t>
            </a:r>
            <a:endParaRPr sz="1800" dirty="0"/>
          </a:p>
        </p:txBody>
      </p:sp>
      <p:sp>
        <p:nvSpPr>
          <p:cNvPr id="186" name="Google Shape;186;p31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</a:t>
            </a:r>
            <a:endParaRPr dirty="0"/>
          </a:p>
        </p:txBody>
      </p:sp>
      <p:grpSp>
        <p:nvGrpSpPr>
          <p:cNvPr id="187" name="Google Shape;187;p31"/>
          <p:cNvGrpSpPr/>
          <p:nvPr/>
        </p:nvGrpSpPr>
        <p:grpSpPr>
          <a:xfrm>
            <a:off x="5207504" y="1958836"/>
            <a:ext cx="379930" cy="346365"/>
            <a:chOff x="1197950" y="238125"/>
            <a:chExt cx="5204525" cy="5219200"/>
          </a:xfrm>
        </p:grpSpPr>
        <p:sp>
          <p:nvSpPr>
            <p:cNvPr id="188" name="Google Shape;188;p31"/>
            <p:cNvSpPr/>
            <p:nvPr/>
          </p:nvSpPr>
          <p:spPr>
            <a:xfrm>
              <a:off x="1197950" y="1417325"/>
              <a:ext cx="1015325" cy="3126625"/>
            </a:xfrm>
            <a:custGeom>
              <a:avLst/>
              <a:gdLst/>
              <a:ahLst/>
              <a:cxnLst/>
              <a:rect l="l" t="t" r="r" b="b"/>
              <a:pathLst>
                <a:path w="40613" h="125065" extrusionOk="0">
                  <a:moveTo>
                    <a:pt x="18496" y="85856"/>
                  </a:moveTo>
                  <a:lnTo>
                    <a:pt x="18496" y="97175"/>
                  </a:lnTo>
                  <a:cubicBezTo>
                    <a:pt x="16245" y="96262"/>
                    <a:pt x="14680" y="94076"/>
                    <a:pt x="14680" y="91499"/>
                  </a:cubicBezTo>
                  <a:cubicBezTo>
                    <a:pt x="14680" y="88955"/>
                    <a:pt x="16245" y="86769"/>
                    <a:pt x="18496" y="85856"/>
                  </a:cubicBezTo>
                  <a:close/>
                  <a:moveTo>
                    <a:pt x="30696" y="85399"/>
                  </a:moveTo>
                  <a:lnTo>
                    <a:pt x="30696" y="97599"/>
                  </a:lnTo>
                  <a:lnTo>
                    <a:pt x="24596" y="97599"/>
                  </a:lnTo>
                  <a:lnTo>
                    <a:pt x="24596" y="85399"/>
                  </a:lnTo>
                  <a:close/>
                  <a:moveTo>
                    <a:pt x="196" y="0"/>
                  </a:moveTo>
                  <a:lnTo>
                    <a:pt x="196" y="9264"/>
                  </a:lnTo>
                  <a:lnTo>
                    <a:pt x="34512" y="9264"/>
                  </a:lnTo>
                  <a:lnTo>
                    <a:pt x="34512" y="79299"/>
                  </a:lnTo>
                  <a:lnTo>
                    <a:pt x="20779" y="79299"/>
                  </a:lnTo>
                  <a:cubicBezTo>
                    <a:pt x="14060" y="79299"/>
                    <a:pt x="8580" y="84779"/>
                    <a:pt x="8580" y="91499"/>
                  </a:cubicBezTo>
                  <a:cubicBezTo>
                    <a:pt x="8580" y="98251"/>
                    <a:pt x="14060" y="103699"/>
                    <a:pt x="20779" y="103699"/>
                  </a:cubicBezTo>
                  <a:lnTo>
                    <a:pt x="34512" y="103699"/>
                  </a:lnTo>
                  <a:lnTo>
                    <a:pt x="34512" y="118965"/>
                  </a:lnTo>
                  <a:lnTo>
                    <a:pt x="1" y="118965"/>
                  </a:lnTo>
                  <a:lnTo>
                    <a:pt x="1" y="125065"/>
                  </a:lnTo>
                  <a:lnTo>
                    <a:pt x="40612" y="125065"/>
                  </a:lnTo>
                  <a:lnTo>
                    <a:pt x="40612" y="97599"/>
                  </a:lnTo>
                  <a:lnTo>
                    <a:pt x="36796" y="97599"/>
                  </a:lnTo>
                  <a:lnTo>
                    <a:pt x="36796" y="85399"/>
                  </a:lnTo>
                  <a:lnTo>
                    <a:pt x="40612" y="85399"/>
                  </a:lnTo>
                  <a:lnTo>
                    <a:pt x="40612" y="3164"/>
                  </a:lnTo>
                  <a:lnTo>
                    <a:pt x="6296" y="3164"/>
                  </a:lnTo>
                  <a:lnTo>
                    <a:pt x="629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" name="Google Shape;189;p31"/>
            <p:cNvSpPr/>
            <p:nvPr/>
          </p:nvSpPr>
          <p:spPr>
            <a:xfrm>
              <a:off x="1431175" y="1951475"/>
              <a:ext cx="457525" cy="838350"/>
            </a:xfrm>
            <a:custGeom>
              <a:avLst/>
              <a:gdLst/>
              <a:ahLst/>
              <a:cxnLst/>
              <a:rect l="l" t="t" r="r" b="b"/>
              <a:pathLst>
                <a:path w="18301" h="33534" extrusionOk="0">
                  <a:moveTo>
                    <a:pt x="12201" y="6100"/>
                  </a:moveTo>
                  <a:lnTo>
                    <a:pt x="12201" y="27434"/>
                  </a:lnTo>
                  <a:lnTo>
                    <a:pt x="6101" y="27434"/>
                  </a:lnTo>
                  <a:lnTo>
                    <a:pt x="6101" y="6100"/>
                  </a:lnTo>
                  <a:close/>
                  <a:moveTo>
                    <a:pt x="1" y="0"/>
                  </a:moveTo>
                  <a:lnTo>
                    <a:pt x="1" y="33534"/>
                  </a:lnTo>
                  <a:lnTo>
                    <a:pt x="18301" y="33534"/>
                  </a:lnTo>
                  <a:lnTo>
                    <a:pt x="1830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0" name="Google Shape;190;p31"/>
            <p:cNvSpPr/>
            <p:nvPr/>
          </p:nvSpPr>
          <p:spPr>
            <a:xfrm>
              <a:off x="143117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01" y="610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" name="Google Shape;191;p31"/>
            <p:cNvSpPr/>
            <p:nvPr/>
          </p:nvSpPr>
          <p:spPr>
            <a:xfrm>
              <a:off x="173617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01" y="610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" name="Google Shape;192;p31"/>
            <p:cNvSpPr/>
            <p:nvPr/>
          </p:nvSpPr>
          <p:spPr>
            <a:xfrm>
              <a:off x="1197950" y="468665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3" name="Google Shape;193;p31"/>
            <p:cNvSpPr/>
            <p:nvPr/>
          </p:nvSpPr>
          <p:spPr>
            <a:xfrm>
              <a:off x="1197950" y="4996525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9330" y="6101"/>
                  </a:lnTo>
                  <a:lnTo>
                    <a:pt x="933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" name="Google Shape;194;p31"/>
            <p:cNvSpPr/>
            <p:nvPr/>
          </p:nvSpPr>
          <p:spPr>
            <a:xfrm>
              <a:off x="1197950" y="530480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" name="Google Shape;195;p31"/>
            <p:cNvSpPr/>
            <p:nvPr/>
          </p:nvSpPr>
          <p:spPr>
            <a:xfrm>
              <a:off x="1197950" y="3626500"/>
              <a:ext cx="80750" cy="152525"/>
            </a:xfrm>
            <a:custGeom>
              <a:avLst/>
              <a:gdLst/>
              <a:ahLst/>
              <a:cxnLst/>
              <a:rect l="l" t="t" r="r" b="b"/>
              <a:pathLst>
                <a:path w="3230" h="6101" extrusionOk="0">
                  <a:moveTo>
                    <a:pt x="1" y="1"/>
                  </a:moveTo>
                  <a:lnTo>
                    <a:pt x="1" y="6100"/>
                  </a:lnTo>
                  <a:lnTo>
                    <a:pt x="3230" y="6100"/>
                  </a:lnTo>
                  <a:lnTo>
                    <a:pt x="323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" name="Google Shape;196;p31"/>
            <p:cNvSpPr/>
            <p:nvPr/>
          </p:nvSpPr>
          <p:spPr>
            <a:xfrm>
              <a:off x="1202850" y="558600"/>
              <a:ext cx="152525" cy="706250"/>
            </a:xfrm>
            <a:custGeom>
              <a:avLst/>
              <a:gdLst/>
              <a:ahLst/>
              <a:cxnLst/>
              <a:rect l="l" t="t" r="r" b="b"/>
              <a:pathLst>
                <a:path w="6101" h="28250" extrusionOk="0">
                  <a:moveTo>
                    <a:pt x="0" y="1"/>
                  </a:moveTo>
                  <a:lnTo>
                    <a:pt x="0" y="28249"/>
                  </a:lnTo>
                  <a:lnTo>
                    <a:pt x="6100" y="28249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" name="Google Shape;197;p31"/>
            <p:cNvSpPr/>
            <p:nvPr/>
          </p:nvSpPr>
          <p:spPr>
            <a:xfrm>
              <a:off x="1202850" y="238125"/>
              <a:ext cx="152525" cy="168000"/>
            </a:xfrm>
            <a:custGeom>
              <a:avLst/>
              <a:gdLst/>
              <a:ahLst/>
              <a:cxnLst/>
              <a:rect l="l" t="t" r="r" b="b"/>
              <a:pathLst>
                <a:path w="6101" h="6720" extrusionOk="0">
                  <a:moveTo>
                    <a:pt x="0" y="0"/>
                  </a:moveTo>
                  <a:lnTo>
                    <a:pt x="0" y="6720"/>
                  </a:lnTo>
                  <a:lnTo>
                    <a:pt x="6100" y="672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" name="Google Shape;198;p31"/>
            <p:cNvSpPr/>
            <p:nvPr/>
          </p:nvSpPr>
          <p:spPr>
            <a:xfrm>
              <a:off x="5387150" y="1417325"/>
              <a:ext cx="1015325" cy="3126625"/>
            </a:xfrm>
            <a:custGeom>
              <a:avLst/>
              <a:gdLst/>
              <a:ahLst/>
              <a:cxnLst/>
              <a:rect l="l" t="t" r="r" b="b"/>
              <a:pathLst>
                <a:path w="40613" h="125065" extrusionOk="0">
                  <a:moveTo>
                    <a:pt x="22117" y="85856"/>
                  </a:moveTo>
                  <a:cubicBezTo>
                    <a:pt x="24368" y="86769"/>
                    <a:pt x="25934" y="88955"/>
                    <a:pt x="25934" y="91499"/>
                  </a:cubicBezTo>
                  <a:cubicBezTo>
                    <a:pt x="25934" y="94076"/>
                    <a:pt x="24368" y="96262"/>
                    <a:pt x="22117" y="97175"/>
                  </a:cubicBezTo>
                  <a:lnTo>
                    <a:pt x="22117" y="85856"/>
                  </a:lnTo>
                  <a:close/>
                  <a:moveTo>
                    <a:pt x="16017" y="85399"/>
                  </a:moveTo>
                  <a:lnTo>
                    <a:pt x="16017" y="97599"/>
                  </a:lnTo>
                  <a:lnTo>
                    <a:pt x="9917" y="97599"/>
                  </a:lnTo>
                  <a:lnTo>
                    <a:pt x="9917" y="85399"/>
                  </a:lnTo>
                  <a:close/>
                  <a:moveTo>
                    <a:pt x="34317" y="0"/>
                  </a:moveTo>
                  <a:lnTo>
                    <a:pt x="34317" y="3164"/>
                  </a:lnTo>
                  <a:lnTo>
                    <a:pt x="1" y="3164"/>
                  </a:lnTo>
                  <a:lnTo>
                    <a:pt x="1" y="85399"/>
                  </a:lnTo>
                  <a:lnTo>
                    <a:pt x="3817" y="85399"/>
                  </a:lnTo>
                  <a:lnTo>
                    <a:pt x="3817" y="97599"/>
                  </a:lnTo>
                  <a:lnTo>
                    <a:pt x="1" y="97599"/>
                  </a:lnTo>
                  <a:lnTo>
                    <a:pt x="1" y="125065"/>
                  </a:lnTo>
                  <a:lnTo>
                    <a:pt x="40613" y="125065"/>
                  </a:lnTo>
                  <a:lnTo>
                    <a:pt x="40613" y="118965"/>
                  </a:lnTo>
                  <a:lnTo>
                    <a:pt x="6101" y="118965"/>
                  </a:lnTo>
                  <a:lnTo>
                    <a:pt x="6101" y="103699"/>
                  </a:lnTo>
                  <a:lnTo>
                    <a:pt x="19834" y="103699"/>
                  </a:lnTo>
                  <a:cubicBezTo>
                    <a:pt x="26553" y="103699"/>
                    <a:pt x="32034" y="98251"/>
                    <a:pt x="32034" y="91499"/>
                  </a:cubicBezTo>
                  <a:cubicBezTo>
                    <a:pt x="32034" y="84779"/>
                    <a:pt x="26553" y="79299"/>
                    <a:pt x="19834" y="79299"/>
                  </a:cubicBezTo>
                  <a:lnTo>
                    <a:pt x="6101" y="79299"/>
                  </a:lnTo>
                  <a:lnTo>
                    <a:pt x="6101" y="9264"/>
                  </a:lnTo>
                  <a:lnTo>
                    <a:pt x="40417" y="9264"/>
                  </a:lnTo>
                  <a:lnTo>
                    <a:pt x="40417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" name="Google Shape;199;p31"/>
            <p:cNvSpPr/>
            <p:nvPr/>
          </p:nvSpPr>
          <p:spPr>
            <a:xfrm>
              <a:off x="5711725" y="1951475"/>
              <a:ext cx="457525" cy="838350"/>
            </a:xfrm>
            <a:custGeom>
              <a:avLst/>
              <a:gdLst/>
              <a:ahLst/>
              <a:cxnLst/>
              <a:rect l="l" t="t" r="r" b="b"/>
              <a:pathLst>
                <a:path w="18301" h="33534" extrusionOk="0">
                  <a:moveTo>
                    <a:pt x="12200" y="6100"/>
                  </a:moveTo>
                  <a:lnTo>
                    <a:pt x="12200" y="27434"/>
                  </a:lnTo>
                  <a:lnTo>
                    <a:pt x="6100" y="27434"/>
                  </a:lnTo>
                  <a:lnTo>
                    <a:pt x="6100" y="6100"/>
                  </a:lnTo>
                  <a:close/>
                  <a:moveTo>
                    <a:pt x="1" y="0"/>
                  </a:moveTo>
                  <a:lnTo>
                    <a:pt x="1" y="33534"/>
                  </a:lnTo>
                  <a:lnTo>
                    <a:pt x="18300" y="33534"/>
                  </a:lnTo>
                  <a:lnTo>
                    <a:pt x="183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" name="Google Shape;200;p31"/>
            <p:cNvSpPr/>
            <p:nvPr/>
          </p:nvSpPr>
          <p:spPr>
            <a:xfrm>
              <a:off x="601672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00" y="61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" name="Google Shape;201;p31"/>
            <p:cNvSpPr/>
            <p:nvPr/>
          </p:nvSpPr>
          <p:spPr>
            <a:xfrm>
              <a:off x="571172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00" y="61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" name="Google Shape;202;p31"/>
            <p:cNvSpPr/>
            <p:nvPr/>
          </p:nvSpPr>
          <p:spPr>
            <a:xfrm>
              <a:off x="6169225" y="468665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" name="Google Shape;203;p31"/>
            <p:cNvSpPr/>
            <p:nvPr/>
          </p:nvSpPr>
          <p:spPr>
            <a:xfrm>
              <a:off x="6169225" y="4996525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9330" y="6101"/>
                  </a:lnTo>
                  <a:lnTo>
                    <a:pt x="933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" name="Google Shape;204;p31"/>
            <p:cNvSpPr/>
            <p:nvPr/>
          </p:nvSpPr>
          <p:spPr>
            <a:xfrm>
              <a:off x="6169225" y="530480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" name="Google Shape;205;p31"/>
            <p:cNvSpPr/>
            <p:nvPr/>
          </p:nvSpPr>
          <p:spPr>
            <a:xfrm>
              <a:off x="6321725" y="3626500"/>
              <a:ext cx="80750" cy="152525"/>
            </a:xfrm>
            <a:custGeom>
              <a:avLst/>
              <a:gdLst/>
              <a:ahLst/>
              <a:cxnLst/>
              <a:rect l="l" t="t" r="r" b="b"/>
              <a:pathLst>
                <a:path w="3230" h="6101" extrusionOk="0">
                  <a:moveTo>
                    <a:pt x="0" y="1"/>
                  </a:moveTo>
                  <a:lnTo>
                    <a:pt x="0" y="6100"/>
                  </a:lnTo>
                  <a:lnTo>
                    <a:pt x="3230" y="6100"/>
                  </a:lnTo>
                  <a:lnTo>
                    <a:pt x="323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" name="Google Shape;206;p31"/>
            <p:cNvSpPr/>
            <p:nvPr/>
          </p:nvSpPr>
          <p:spPr>
            <a:xfrm>
              <a:off x="6245050" y="558600"/>
              <a:ext cx="152525" cy="706250"/>
            </a:xfrm>
            <a:custGeom>
              <a:avLst/>
              <a:gdLst/>
              <a:ahLst/>
              <a:cxnLst/>
              <a:rect l="l" t="t" r="r" b="b"/>
              <a:pathLst>
                <a:path w="6101" h="28250" extrusionOk="0">
                  <a:moveTo>
                    <a:pt x="1" y="1"/>
                  </a:moveTo>
                  <a:lnTo>
                    <a:pt x="1" y="28249"/>
                  </a:lnTo>
                  <a:lnTo>
                    <a:pt x="6101" y="28249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" name="Google Shape;207;p31"/>
            <p:cNvSpPr/>
            <p:nvPr/>
          </p:nvSpPr>
          <p:spPr>
            <a:xfrm>
              <a:off x="6245050" y="238125"/>
              <a:ext cx="152525" cy="168000"/>
            </a:xfrm>
            <a:custGeom>
              <a:avLst/>
              <a:gdLst/>
              <a:ahLst/>
              <a:cxnLst/>
              <a:rect l="l" t="t" r="r" b="b"/>
              <a:pathLst>
                <a:path w="6101" h="6720" extrusionOk="0">
                  <a:moveTo>
                    <a:pt x="1" y="0"/>
                  </a:moveTo>
                  <a:lnTo>
                    <a:pt x="1" y="6720"/>
                  </a:lnTo>
                  <a:lnTo>
                    <a:pt x="6101" y="672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" name="Google Shape;208;p31"/>
            <p:cNvSpPr/>
            <p:nvPr/>
          </p:nvSpPr>
          <p:spPr>
            <a:xfrm>
              <a:off x="2327425" y="3608550"/>
              <a:ext cx="152500" cy="152525"/>
            </a:xfrm>
            <a:custGeom>
              <a:avLst/>
              <a:gdLst/>
              <a:ahLst/>
              <a:cxnLst/>
              <a:rect l="l" t="t" r="r" b="b"/>
              <a:pathLst>
                <a:path w="6100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6100" y="6101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" name="Google Shape;209;p31"/>
            <p:cNvSpPr/>
            <p:nvPr/>
          </p:nvSpPr>
          <p:spPr>
            <a:xfrm>
              <a:off x="2632400" y="3608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101" y="6101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" name="Google Shape;210;p31"/>
            <p:cNvSpPr/>
            <p:nvPr/>
          </p:nvSpPr>
          <p:spPr>
            <a:xfrm>
              <a:off x="4747800" y="3608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101" y="6101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" name="Google Shape;211;p31"/>
            <p:cNvSpPr/>
            <p:nvPr/>
          </p:nvSpPr>
          <p:spPr>
            <a:xfrm>
              <a:off x="5052800" y="3608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101" y="6101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" name="Google Shape;212;p31"/>
            <p:cNvSpPr/>
            <p:nvPr/>
          </p:nvSpPr>
          <p:spPr>
            <a:xfrm>
              <a:off x="2937400" y="3379400"/>
              <a:ext cx="1677500" cy="610025"/>
            </a:xfrm>
            <a:custGeom>
              <a:avLst/>
              <a:gdLst/>
              <a:ahLst/>
              <a:cxnLst/>
              <a:rect l="l" t="t" r="r" b="b"/>
              <a:pathLst>
                <a:path w="67100" h="24401" extrusionOk="0">
                  <a:moveTo>
                    <a:pt x="11418" y="1"/>
                  </a:moveTo>
                  <a:cubicBezTo>
                    <a:pt x="7242" y="1"/>
                    <a:pt x="3817" y="3426"/>
                    <a:pt x="3817" y="7634"/>
                  </a:cubicBezTo>
                  <a:cubicBezTo>
                    <a:pt x="3817" y="8482"/>
                    <a:pt x="3132" y="9167"/>
                    <a:pt x="2284" y="9167"/>
                  </a:cubicBezTo>
                  <a:lnTo>
                    <a:pt x="1" y="9167"/>
                  </a:lnTo>
                  <a:lnTo>
                    <a:pt x="1" y="15267"/>
                  </a:lnTo>
                  <a:lnTo>
                    <a:pt x="2284" y="15267"/>
                  </a:lnTo>
                  <a:cubicBezTo>
                    <a:pt x="6492" y="15267"/>
                    <a:pt x="9917" y="11842"/>
                    <a:pt x="9917" y="7634"/>
                  </a:cubicBezTo>
                  <a:cubicBezTo>
                    <a:pt x="9917" y="6786"/>
                    <a:pt x="10602" y="6101"/>
                    <a:pt x="11418" y="6101"/>
                  </a:cubicBezTo>
                  <a:cubicBezTo>
                    <a:pt x="12266" y="6101"/>
                    <a:pt x="12951" y="6786"/>
                    <a:pt x="12951" y="7634"/>
                  </a:cubicBezTo>
                  <a:lnTo>
                    <a:pt x="12951" y="16767"/>
                  </a:lnTo>
                  <a:cubicBezTo>
                    <a:pt x="12951" y="20975"/>
                    <a:pt x="16376" y="24400"/>
                    <a:pt x="20584" y="24400"/>
                  </a:cubicBezTo>
                  <a:cubicBezTo>
                    <a:pt x="24792" y="24400"/>
                    <a:pt x="28217" y="20975"/>
                    <a:pt x="28217" y="16767"/>
                  </a:cubicBezTo>
                  <a:lnTo>
                    <a:pt x="28217" y="7634"/>
                  </a:lnTo>
                  <a:cubicBezTo>
                    <a:pt x="28217" y="6786"/>
                    <a:pt x="28902" y="6101"/>
                    <a:pt x="29717" y="6101"/>
                  </a:cubicBezTo>
                  <a:cubicBezTo>
                    <a:pt x="30566" y="6101"/>
                    <a:pt x="31251" y="6786"/>
                    <a:pt x="31251" y="7634"/>
                  </a:cubicBezTo>
                  <a:lnTo>
                    <a:pt x="31251" y="16767"/>
                  </a:lnTo>
                  <a:cubicBezTo>
                    <a:pt x="31251" y="20975"/>
                    <a:pt x="34676" y="24400"/>
                    <a:pt x="38884" y="24400"/>
                  </a:cubicBezTo>
                  <a:cubicBezTo>
                    <a:pt x="43092" y="24400"/>
                    <a:pt x="46517" y="20975"/>
                    <a:pt x="46517" y="16767"/>
                  </a:cubicBezTo>
                  <a:lnTo>
                    <a:pt x="46517" y="7634"/>
                  </a:lnTo>
                  <a:cubicBezTo>
                    <a:pt x="46517" y="6786"/>
                    <a:pt x="47202" y="6101"/>
                    <a:pt x="48017" y="6101"/>
                  </a:cubicBezTo>
                  <a:cubicBezTo>
                    <a:pt x="48865" y="6101"/>
                    <a:pt x="49550" y="6786"/>
                    <a:pt x="49550" y="7634"/>
                  </a:cubicBezTo>
                  <a:lnTo>
                    <a:pt x="49550" y="16767"/>
                  </a:lnTo>
                  <a:cubicBezTo>
                    <a:pt x="49550" y="20975"/>
                    <a:pt x="52975" y="24400"/>
                    <a:pt x="57183" y="24400"/>
                  </a:cubicBezTo>
                  <a:cubicBezTo>
                    <a:pt x="61391" y="24400"/>
                    <a:pt x="64816" y="20975"/>
                    <a:pt x="64816" y="16767"/>
                  </a:cubicBezTo>
                  <a:cubicBezTo>
                    <a:pt x="64816" y="15952"/>
                    <a:pt x="65501" y="15267"/>
                    <a:pt x="66317" y="15267"/>
                  </a:cubicBezTo>
                  <a:lnTo>
                    <a:pt x="67100" y="15267"/>
                  </a:lnTo>
                  <a:lnTo>
                    <a:pt x="67100" y="9167"/>
                  </a:lnTo>
                  <a:lnTo>
                    <a:pt x="66317" y="9167"/>
                  </a:lnTo>
                  <a:cubicBezTo>
                    <a:pt x="62142" y="9167"/>
                    <a:pt x="58717" y="12592"/>
                    <a:pt x="58717" y="16767"/>
                  </a:cubicBezTo>
                  <a:cubicBezTo>
                    <a:pt x="58717" y="17615"/>
                    <a:pt x="58031" y="18300"/>
                    <a:pt x="57183" y="18300"/>
                  </a:cubicBezTo>
                  <a:cubicBezTo>
                    <a:pt x="56335" y="18300"/>
                    <a:pt x="55650" y="17615"/>
                    <a:pt x="55650" y="16767"/>
                  </a:cubicBezTo>
                  <a:lnTo>
                    <a:pt x="55650" y="7634"/>
                  </a:lnTo>
                  <a:cubicBezTo>
                    <a:pt x="55650" y="3426"/>
                    <a:pt x="52225" y="1"/>
                    <a:pt x="48017" y="1"/>
                  </a:cubicBezTo>
                  <a:cubicBezTo>
                    <a:pt x="43842" y="1"/>
                    <a:pt x="40417" y="3426"/>
                    <a:pt x="40417" y="7634"/>
                  </a:cubicBezTo>
                  <a:lnTo>
                    <a:pt x="40417" y="16767"/>
                  </a:lnTo>
                  <a:cubicBezTo>
                    <a:pt x="40417" y="17615"/>
                    <a:pt x="39732" y="18300"/>
                    <a:pt x="38884" y="18300"/>
                  </a:cubicBezTo>
                  <a:cubicBezTo>
                    <a:pt x="38036" y="18300"/>
                    <a:pt x="37350" y="17615"/>
                    <a:pt x="37350" y="16767"/>
                  </a:cubicBezTo>
                  <a:lnTo>
                    <a:pt x="37350" y="7634"/>
                  </a:lnTo>
                  <a:cubicBezTo>
                    <a:pt x="37350" y="3426"/>
                    <a:pt x="33925" y="1"/>
                    <a:pt x="29717" y="1"/>
                  </a:cubicBezTo>
                  <a:cubicBezTo>
                    <a:pt x="25542" y="1"/>
                    <a:pt x="22117" y="3426"/>
                    <a:pt x="22117" y="7634"/>
                  </a:cubicBezTo>
                  <a:lnTo>
                    <a:pt x="22117" y="16767"/>
                  </a:lnTo>
                  <a:cubicBezTo>
                    <a:pt x="22117" y="17615"/>
                    <a:pt x="21432" y="18300"/>
                    <a:pt x="20584" y="18300"/>
                  </a:cubicBezTo>
                  <a:cubicBezTo>
                    <a:pt x="19736" y="18300"/>
                    <a:pt x="19051" y="17615"/>
                    <a:pt x="19051" y="16767"/>
                  </a:cubicBezTo>
                  <a:lnTo>
                    <a:pt x="19051" y="7634"/>
                  </a:lnTo>
                  <a:cubicBezTo>
                    <a:pt x="19051" y="3426"/>
                    <a:pt x="15626" y="1"/>
                    <a:pt x="1141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" name="Google Shape;213;p31"/>
            <p:cNvSpPr/>
            <p:nvPr/>
          </p:nvSpPr>
          <p:spPr>
            <a:xfrm>
              <a:off x="2618550" y="2159425"/>
              <a:ext cx="152525" cy="610025"/>
            </a:xfrm>
            <a:custGeom>
              <a:avLst/>
              <a:gdLst/>
              <a:ahLst/>
              <a:cxnLst/>
              <a:rect l="l" t="t" r="r" b="b"/>
              <a:pathLst>
                <a:path w="6101" h="24401" extrusionOk="0">
                  <a:moveTo>
                    <a:pt x="0" y="0"/>
                  </a:moveTo>
                  <a:lnTo>
                    <a:pt x="0" y="24400"/>
                  </a:lnTo>
                  <a:lnTo>
                    <a:pt x="6100" y="244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" name="Google Shape;214;p31"/>
            <p:cNvSpPr/>
            <p:nvPr/>
          </p:nvSpPr>
          <p:spPr>
            <a:xfrm>
              <a:off x="3991025" y="2159425"/>
              <a:ext cx="152525" cy="610025"/>
            </a:xfrm>
            <a:custGeom>
              <a:avLst/>
              <a:gdLst/>
              <a:ahLst/>
              <a:cxnLst/>
              <a:rect l="l" t="t" r="r" b="b"/>
              <a:pathLst>
                <a:path w="6101" h="24401" extrusionOk="0">
                  <a:moveTo>
                    <a:pt x="1" y="0"/>
                  </a:moveTo>
                  <a:lnTo>
                    <a:pt x="1" y="24400"/>
                  </a:lnTo>
                  <a:lnTo>
                    <a:pt x="6101" y="2440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" name="Google Shape;215;p31"/>
            <p:cNvSpPr/>
            <p:nvPr/>
          </p:nvSpPr>
          <p:spPr>
            <a:xfrm>
              <a:off x="4296025" y="2159425"/>
              <a:ext cx="152525" cy="610025"/>
            </a:xfrm>
            <a:custGeom>
              <a:avLst/>
              <a:gdLst/>
              <a:ahLst/>
              <a:cxnLst/>
              <a:rect l="l" t="t" r="r" b="b"/>
              <a:pathLst>
                <a:path w="6101" h="24401" extrusionOk="0">
                  <a:moveTo>
                    <a:pt x="0" y="0"/>
                  </a:moveTo>
                  <a:lnTo>
                    <a:pt x="0" y="24400"/>
                  </a:lnTo>
                  <a:lnTo>
                    <a:pt x="6100" y="244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" name="Google Shape;216;p31"/>
            <p:cNvSpPr/>
            <p:nvPr/>
          </p:nvSpPr>
          <p:spPr>
            <a:xfrm>
              <a:off x="2923550" y="2159425"/>
              <a:ext cx="380850" cy="610025"/>
            </a:xfrm>
            <a:custGeom>
              <a:avLst/>
              <a:gdLst/>
              <a:ahLst/>
              <a:cxnLst/>
              <a:rect l="l" t="t" r="r" b="b"/>
              <a:pathLst>
                <a:path w="15234" h="24401" extrusionOk="0">
                  <a:moveTo>
                    <a:pt x="9134" y="6100"/>
                  </a:moveTo>
                  <a:lnTo>
                    <a:pt x="9134" y="18300"/>
                  </a:lnTo>
                  <a:lnTo>
                    <a:pt x="6100" y="18300"/>
                  </a:lnTo>
                  <a:lnTo>
                    <a:pt x="6100" y="6100"/>
                  </a:lnTo>
                  <a:close/>
                  <a:moveTo>
                    <a:pt x="0" y="0"/>
                  </a:moveTo>
                  <a:lnTo>
                    <a:pt x="0" y="24400"/>
                  </a:lnTo>
                  <a:lnTo>
                    <a:pt x="15234" y="24400"/>
                  </a:lnTo>
                  <a:lnTo>
                    <a:pt x="1523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" name="Google Shape;217;p31"/>
            <p:cNvSpPr/>
            <p:nvPr/>
          </p:nvSpPr>
          <p:spPr>
            <a:xfrm>
              <a:off x="3456875" y="2159425"/>
              <a:ext cx="381675" cy="610025"/>
            </a:xfrm>
            <a:custGeom>
              <a:avLst/>
              <a:gdLst/>
              <a:ahLst/>
              <a:cxnLst/>
              <a:rect l="l" t="t" r="r" b="b"/>
              <a:pathLst>
                <a:path w="15267" h="24401" extrusionOk="0">
                  <a:moveTo>
                    <a:pt x="9167" y="6100"/>
                  </a:moveTo>
                  <a:lnTo>
                    <a:pt x="9167" y="18300"/>
                  </a:lnTo>
                  <a:lnTo>
                    <a:pt x="6101" y="18300"/>
                  </a:lnTo>
                  <a:lnTo>
                    <a:pt x="6101" y="6100"/>
                  </a:lnTo>
                  <a:close/>
                  <a:moveTo>
                    <a:pt x="1" y="0"/>
                  </a:moveTo>
                  <a:lnTo>
                    <a:pt x="1" y="24400"/>
                  </a:lnTo>
                  <a:lnTo>
                    <a:pt x="15267" y="24400"/>
                  </a:lnTo>
                  <a:lnTo>
                    <a:pt x="15267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" name="Google Shape;218;p31"/>
            <p:cNvSpPr/>
            <p:nvPr/>
          </p:nvSpPr>
          <p:spPr>
            <a:xfrm>
              <a:off x="4601025" y="2159425"/>
              <a:ext cx="380850" cy="610025"/>
            </a:xfrm>
            <a:custGeom>
              <a:avLst/>
              <a:gdLst/>
              <a:ahLst/>
              <a:cxnLst/>
              <a:rect l="l" t="t" r="r" b="b"/>
              <a:pathLst>
                <a:path w="15234" h="24401" extrusionOk="0">
                  <a:moveTo>
                    <a:pt x="9134" y="6100"/>
                  </a:moveTo>
                  <a:lnTo>
                    <a:pt x="9134" y="18300"/>
                  </a:lnTo>
                  <a:lnTo>
                    <a:pt x="6100" y="18300"/>
                  </a:lnTo>
                  <a:lnTo>
                    <a:pt x="6100" y="6100"/>
                  </a:lnTo>
                  <a:close/>
                  <a:moveTo>
                    <a:pt x="0" y="0"/>
                  </a:moveTo>
                  <a:lnTo>
                    <a:pt x="0" y="24400"/>
                  </a:lnTo>
                  <a:lnTo>
                    <a:pt x="15234" y="24400"/>
                  </a:lnTo>
                  <a:lnTo>
                    <a:pt x="1523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19" name="Google Shape;219;p31"/>
          <p:cNvGrpSpPr/>
          <p:nvPr/>
        </p:nvGrpSpPr>
        <p:grpSpPr>
          <a:xfrm>
            <a:off x="1146771" y="3683994"/>
            <a:ext cx="379767" cy="380480"/>
            <a:chOff x="1195500" y="238125"/>
            <a:chExt cx="5209425" cy="5219200"/>
          </a:xfrm>
        </p:grpSpPr>
        <p:sp>
          <p:nvSpPr>
            <p:cNvPr id="220" name="Google Shape;220;p31"/>
            <p:cNvSpPr/>
            <p:nvPr/>
          </p:nvSpPr>
          <p:spPr>
            <a:xfrm>
              <a:off x="2651175" y="2689500"/>
              <a:ext cx="2460375" cy="2767825"/>
            </a:xfrm>
            <a:custGeom>
              <a:avLst/>
              <a:gdLst/>
              <a:ahLst/>
              <a:cxnLst/>
              <a:rect l="l" t="t" r="r" b="b"/>
              <a:pathLst>
                <a:path w="98415" h="110713" extrusionOk="0">
                  <a:moveTo>
                    <a:pt x="16082" y="6655"/>
                  </a:moveTo>
                  <a:cubicBezTo>
                    <a:pt x="19637" y="7927"/>
                    <a:pt x="22214" y="11319"/>
                    <a:pt x="22214" y="15332"/>
                  </a:cubicBezTo>
                  <a:lnTo>
                    <a:pt x="22214" y="27205"/>
                  </a:lnTo>
                  <a:lnTo>
                    <a:pt x="16082" y="27205"/>
                  </a:lnTo>
                  <a:lnTo>
                    <a:pt x="16082" y="6655"/>
                  </a:lnTo>
                  <a:close/>
                  <a:moveTo>
                    <a:pt x="43273" y="17616"/>
                  </a:moveTo>
                  <a:cubicBezTo>
                    <a:pt x="44439" y="17616"/>
                    <a:pt x="45604" y="18017"/>
                    <a:pt x="46549" y="18822"/>
                  </a:cubicBezTo>
                  <a:lnTo>
                    <a:pt x="38165" y="27205"/>
                  </a:lnTo>
                  <a:lnTo>
                    <a:pt x="31609" y="27205"/>
                  </a:lnTo>
                  <a:lnTo>
                    <a:pt x="39699" y="19083"/>
                  </a:lnTo>
                  <a:cubicBezTo>
                    <a:pt x="40692" y="18106"/>
                    <a:pt x="41983" y="17616"/>
                    <a:pt x="43273" y="17616"/>
                  </a:cubicBezTo>
                  <a:close/>
                  <a:moveTo>
                    <a:pt x="58553" y="17582"/>
                  </a:moveTo>
                  <a:cubicBezTo>
                    <a:pt x="59434" y="17582"/>
                    <a:pt x="60282" y="17811"/>
                    <a:pt x="61032" y="18202"/>
                  </a:cubicBezTo>
                  <a:lnTo>
                    <a:pt x="52061" y="27205"/>
                  </a:lnTo>
                  <a:lnTo>
                    <a:pt x="46842" y="27205"/>
                  </a:lnTo>
                  <a:lnTo>
                    <a:pt x="54997" y="19050"/>
                  </a:lnTo>
                  <a:cubicBezTo>
                    <a:pt x="55943" y="18104"/>
                    <a:pt x="57215" y="17582"/>
                    <a:pt x="58553" y="17582"/>
                  </a:cubicBezTo>
                  <a:close/>
                  <a:moveTo>
                    <a:pt x="73906" y="16088"/>
                  </a:moveTo>
                  <a:cubicBezTo>
                    <a:pt x="74905" y="16088"/>
                    <a:pt x="75901" y="16379"/>
                    <a:pt x="76755" y="16963"/>
                  </a:cubicBezTo>
                  <a:lnTo>
                    <a:pt x="66512" y="27205"/>
                  </a:lnTo>
                  <a:lnTo>
                    <a:pt x="60706" y="27205"/>
                  </a:lnTo>
                  <a:lnTo>
                    <a:pt x="70329" y="17550"/>
                  </a:lnTo>
                  <a:cubicBezTo>
                    <a:pt x="71322" y="16575"/>
                    <a:pt x="72616" y="16088"/>
                    <a:pt x="73906" y="16088"/>
                  </a:cubicBezTo>
                  <a:close/>
                  <a:moveTo>
                    <a:pt x="9949" y="0"/>
                  </a:moveTo>
                  <a:lnTo>
                    <a:pt x="9949" y="28314"/>
                  </a:lnTo>
                  <a:cubicBezTo>
                    <a:pt x="4143" y="30663"/>
                    <a:pt x="0" y="36371"/>
                    <a:pt x="0" y="43026"/>
                  </a:cubicBezTo>
                  <a:lnTo>
                    <a:pt x="0" y="110712"/>
                  </a:lnTo>
                  <a:lnTo>
                    <a:pt x="6133" y="110712"/>
                  </a:lnTo>
                  <a:lnTo>
                    <a:pt x="6133" y="43026"/>
                  </a:lnTo>
                  <a:cubicBezTo>
                    <a:pt x="6133" y="37676"/>
                    <a:pt x="10471" y="33305"/>
                    <a:pt x="15821" y="33305"/>
                  </a:cubicBezTo>
                  <a:lnTo>
                    <a:pt x="69056" y="33305"/>
                  </a:lnTo>
                  <a:lnTo>
                    <a:pt x="86443" y="15951"/>
                  </a:lnTo>
                  <a:cubicBezTo>
                    <a:pt x="87112" y="15283"/>
                    <a:pt x="87984" y="14948"/>
                    <a:pt x="88861" y="14948"/>
                  </a:cubicBezTo>
                  <a:cubicBezTo>
                    <a:pt x="89737" y="14948"/>
                    <a:pt x="90618" y="15283"/>
                    <a:pt x="91303" y="15951"/>
                  </a:cubicBezTo>
                  <a:cubicBezTo>
                    <a:pt x="92641" y="17289"/>
                    <a:pt x="92641" y="19474"/>
                    <a:pt x="91303" y="20812"/>
                  </a:cubicBezTo>
                  <a:lnTo>
                    <a:pt x="69220" y="42895"/>
                  </a:lnTo>
                  <a:lnTo>
                    <a:pt x="21464" y="42895"/>
                  </a:lnTo>
                  <a:lnTo>
                    <a:pt x="21464" y="49028"/>
                  </a:lnTo>
                  <a:lnTo>
                    <a:pt x="27564" y="49028"/>
                  </a:lnTo>
                  <a:lnTo>
                    <a:pt x="27564" y="110712"/>
                  </a:lnTo>
                  <a:lnTo>
                    <a:pt x="33697" y="110712"/>
                  </a:lnTo>
                  <a:lnTo>
                    <a:pt x="33697" y="49028"/>
                  </a:lnTo>
                  <a:lnTo>
                    <a:pt x="71731" y="49028"/>
                  </a:lnTo>
                  <a:lnTo>
                    <a:pt x="95609" y="25150"/>
                  </a:lnTo>
                  <a:cubicBezTo>
                    <a:pt x="97436" y="23324"/>
                    <a:pt x="98414" y="20942"/>
                    <a:pt x="98414" y="18365"/>
                  </a:cubicBezTo>
                  <a:cubicBezTo>
                    <a:pt x="98414" y="15821"/>
                    <a:pt x="97436" y="13440"/>
                    <a:pt x="95609" y="11613"/>
                  </a:cubicBezTo>
                  <a:cubicBezTo>
                    <a:pt x="93815" y="9819"/>
                    <a:pt x="91401" y="8808"/>
                    <a:pt x="88857" y="8808"/>
                  </a:cubicBezTo>
                  <a:cubicBezTo>
                    <a:pt x="86312" y="8808"/>
                    <a:pt x="83898" y="9819"/>
                    <a:pt x="82104" y="11613"/>
                  </a:cubicBezTo>
                  <a:lnTo>
                    <a:pt x="81126" y="12592"/>
                  </a:lnTo>
                  <a:cubicBezTo>
                    <a:pt x="79047" y="10836"/>
                    <a:pt x="76482" y="9961"/>
                    <a:pt x="73920" y="9961"/>
                  </a:cubicBezTo>
                  <a:cubicBezTo>
                    <a:pt x="71054" y="9961"/>
                    <a:pt x="68193" y="11057"/>
                    <a:pt x="66023" y="13244"/>
                  </a:cubicBezTo>
                  <a:lnTo>
                    <a:pt x="65436" y="13799"/>
                  </a:lnTo>
                  <a:cubicBezTo>
                    <a:pt x="63478" y="12265"/>
                    <a:pt x="61097" y="11450"/>
                    <a:pt x="58553" y="11450"/>
                  </a:cubicBezTo>
                  <a:cubicBezTo>
                    <a:pt x="55682" y="11450"/>
                    <a:pt x="52975" y="12526"/>
                    <a:pt x="50887" y="14484"/>
                  </a:cubicBezTo>
                  <a:cubicBezTo>
                    <a:pt x="48753" y="12493"/>
                    <a:pt x="46020" y="11497"/>
                    <a:pt x="43284" y="11497"/>
                  </a:cubicBezTo>
                  <a:cubicBezTo>
                    <a:pt x="40417" y="11497"/>
                    <a:pt x="37547" y="12590"/>
                    <a:pt x="35360" y="14777"/>
                  </a:cubicBezTo>
                  <a:lnTo>
                    <a:pt x="28347" y="21790"/>
                  </a:lnTo>
                  <a:lnTo>
                    <a:pt x="28347" y="15332"/>
                  </a:lnTo>
                  <a:cubicBezTo>
                    <a:pt x="28347" y="6883"/>
                    <a:pt x="21464" y="0"/>
                    <a:pt x="13016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" name="Google Shape;221;p31"/>
            <p:cNvSpPr/>
            <p:nvPr/>
          </p:nvSpPr>
          <p:spPr>
            <a:xfrm>
              <a:off x="3111100" y="774700"/>
              <a:ext cx="1531525" cy="1531525"/>
            </a:xfrm>
            <a:custGeom>
              <a:avLst/>
              <a:gdLst/>
              <a:ahLst/>
              <a:cxnLst/>
              <a:rect l="l" t="t" r="r" b="b"/>
              <a:pathLst>
                <a:path w="61261" h="61261" extrusionOk="0">
                  <a:moveTo>
                    <a:pt x="30631" y="6101"/>
                  </a:moveTo>
                  <a:cubicBezTo>
                    <a:pt x="44135" y="6101"/>
                    <a:pt x="55128" y="17126"/>
                    <a:pt x="55128" y="30631"/>
                  </a:cubicBezTo>
                  <a:cubicBezTo>
                    <a:pt x="55128" y="44136"/>
                    <a:pt x="44135" y="55128"/>
                    <a:pt x="30631" y="55128"/>
                  </a:cubicBezTo>
                  <a:cubicBezTo>
                    <a:pt x="17126" y="55128"/>
                    <a:pt x="6101" y="44136"/>
                    <a:pt x="6101" y="30631"/>
                  </a:cubicBezTo>
                  <a:cubicBezTo>
                    <a:pt x="6101" y="17126"/>
                    <a:pt x="17126" y="6101"/>
                    <a:pt x="30631" y="6101"/>
                  </a:cubicBezTo>
                  <a:close/>
                  <a:moveTo>
                    <a:pt x="30631" y="1"/>
                  </a:moveTo>
                  <a:cubicBezTo>
                    <a:pt x="13734" y="1"/>
                    <a:pt x="1" y="13734"/>
                    <a:pt x="1" y="30631"/>
                  </a:cubicBezTo>
                  <a:cubicBezTo>
                    <a:pt x="1" y="47528"/>
                    <a:pt x="13734" y="61261"/>
                    <a:pt x="30631" y="61261"/>
                  </a:cubicBezTo>
                  <a:cubicBezTo>
                    <a:pt x="47528" y="61261"/>
                    <a:pt x="61261" y="47528"/>
                    <a:pt x="61261" y="30631"/>
                  </a:cubicBezTo>
                  <a:cubicBezTo>
                    <a:pt x="61261" y="13734"/>
                    <a:pt x="47528" y="1"/>
                    <a:pt x="3063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" name="Google Shape;222;p31"/>
            <p:cNvSpPr/>
            <p:nvPr/>
          </p:nvSpPr>
          <p:spPr>
            <a:xfrm>
              <a:off x="3800200" y="14638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" name="Google Shape;223;p31"/>
            <p:cNvSpPr/>
            <p:nvPr/>
          </p:nvSpPr>
          <p:spPr>
            <a:xfrm>
              <a:off x="3800200" y="39142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" name="Google Shape;224;p31"/>
            <p:cNvSpPr/>
            <p:nvPr/>
          </p:nvSpPr>
          <p:spPr>
            <a:xfrm>
              <a:off x="2996950" y="679300"/>
              <a:ext cx="216125" cy="216950"/>
            </a:xfrm>
            <a:custGeom>
              <a:avLst/>
              <a:gdLst/>
              <a:ahLst/>
              <a:cxnLst/>
              <a:rect l="l" t="t" r="r" b="b"/>
              <a:pathLst>
                <a:path w="8645" h="8678" extrusionOk="0">
                  <a:moveTo>
                    <a:pt x="4306" y="0"/>
                  </a:moveTo>
                  <a:lnTo>
                    <a:pt x="0" y="4339"/>
                  </a:lnTo>
                  <a:lnTo>
                    <a:pt x="4306" y="8677"/>
                  </a:lnTo>
                  <a:lnTo>
                    <a:pt x="8644" y="4339"/>
                  </a:lnTo>
                  <a:lnTo>
                    <a:pt x="430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" name="Google Shape;225;p31"/>
            <p:cNvSpPr/>
            <p:nvPr/>
          </p:nvSpPr>
          <p:spPr>
            <a:xfrm>
              <a:off x="2708250" y="148255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" name="Google Shape;226;p31"/>
            <p:cNvSpPr/>
            <p:nvPr/>
          </p:nvSpPr>
          <p:spPr>
            <a:xfrm>
              <a:off x="2996950" y="2223025"/>
              <a:ext cx="216125" cy="216950"/>
            </a:xfrm>
            <a:custGeom>
              <a:avLst/>
              <a:gdLst/>
              <a:ahLst/>
              <a:cxnLst/>
              <a:rect l="l" t="t" r="r" b="b"/>
              <a:pathLst>
                <a:path w="8645" h="8678" extrusionOk="0">
                  <a:moveTo>
                    <a:pt x="4306" y="1"/>
                  </a:moveTo>
                  <a:lnTo>
                    <a:pt x="0" y="4339"/>
                  </a:lnTo>
                  <a:lnTo>
                    <a:pt x="4306" y="8678"/>
                  </a:lnTo>
                  <a:lnTo>
                    <a:pt x="8644" y="4339"/>
                  </a:lnTo>
                  <a:lnTo>
                    <a:pt x="430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3800200" y="25745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8" name="Google Shape;228;p31"/>
            <p:cNvSpPr/>
            <p:nvPr/>
          </p:nvSpPr>
          <p:spPr>
            <a:xfrm>
              <a:off x="4539850" y="2223025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1"/>
                  </a:moveTo>
                  <a:lnTo>
                    <a:pt x="1" y="4339"/>
                  </a:lnTo>
                  <a:lnTo>
                    <a:pt x="4339" y="8678"/>
                  </a:lnTo>
                  <a:lnTo>
                    <a:pt x="8678" y="4339"/>
                  </a:lnTo>
                  <a:lnTo>
                    <a:pt x="4339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" name="Google Shape;229;p31"/>
            <p:cNvSpPr/>
            <p:nvPr/>
          </p:nvSpPr>
          <p:spPr>
            <a:xfrm>
              <a:off x="4891325" y="148255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" name="Google Shape;230;p31"/>
            <p:cNvSpPr/>
            <p:nvPr/>
          </p:nvSpPr>
          <p:spPr>
            <a:xfrm>
              <a:off x="4539850" y="67930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0"/>
                  </a:moveTo>
                  <a:lnTo>
                    <a:pt x="1" y="4339"/>
                  </a:lnTo>
                  <a:lnTo>
                    <a:pt x="4339" y="8677"/>
                  </a:lnTo>
                  <a:lnTo>
                    <a:pt x="8678" y="4339"/>
                  </a:lnTo>
                  <a:lnTo>
                    <a:pt x="433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1" name="Google Shape;231;p31"/>
            <p:cNvSpPr/>
            <p:nvPr/>
          </p:nvSpPr>
          <p:spPr>
            <a:xfrm>
              <a:off x="3497650" y="11612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1"/>
                  </a:moveTo>
                  <a:lnTo>
                    <a:pt x="1" y="4339"/>
                  </a:lnTo>
                  <a:lnTo>
                    <a:pt x="4339" y="8678"/>
                  </a:lnTo>
                  <a:lnTo>
                    <a:pt x="8677" y="4339"/>
                  </a:lnTo>
                  <a:lnTo>
                    <a:pt x="4339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2" name="Google Shape;232;p31"/>
            <p:cNvSpPr/>
            <p:nvPr/>
          </p:nvSpPr>
          <p:spPr>
            <a:xfrm>
              <a:off x="4039150" y="17027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0"/>
                  </a:moveTo>
                  <a:lnTo>
                    <a:pt x="0" y="4339"/>
                  </a:lnTo>
                  <a:lnTo>
                    <a:pt x="4339" y="8677"/>
                  </a:lnTo>
                  <a:lnTo>
                    <a:pt x="8677" y="4339"/>
                  </a:lnTo>
                  <a:lnTo>
                    <a:pt x="433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" name="Google Shape;233;p31"/>
            <p:cNvSpPr/>
            <p:nvPr/>
          </p:nvSpPr>
          <p:spPr>
            <a:xfrm>
              <a:off x="3497650" y="17027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0"/>
                  </a:moveTo>
                  <a:lnTo>
                    <a:pt x="1" y="4339"/>
                  </a:lnTo>
                  <a:lnTo>
                    <a:pt x="4339" y="8677"/>
                  </a:lnTo>
                  <a:lnTo>
                    <a:pt x="8677" y="4339"/>
                  </a:lnTo>
                  <a:lnTo>
                    <a:pt x="433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" name="Google Shape;234;p31"/>
            <p:cNvSpPr/>
            <p:nvPr/>
          </p:nvSpPr>
          <p:spPr>
            <a:xfrm>
              <a:off x="4039150" y="11612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1"/>
                  </a:moveTo>
                  <a:lnTo>
                    <a:pt x="0" y="4339"/>
                  </a:lnTo>
                  <a:lnTo>
                    <a:pt x="4339" y="8678"/>
                  </a:lnTo>
                  <a:lnTo>
                    <a:pt x="8677" y="4339"/>
                  </a:lnTo>
                  <a:lnTo>
                    <a:pt x="4339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" name="Google Shape;235;p31"/>
            <p:cNvSpPr/>
            <p:nvPr/>
          </p:nvSpPr>
          <p:spPr>
            <a:xfrm>
              <a:off x="5351275" y="716800"/>
              <a:ext cx="728275" cy="727450"/>
            </a:xfrm>
            <a:custGeom>
              <a:avLst/>
              <a:gdLst/>
              <a:ahLst/>
              <a:cxnLst/>
              <a:rect l="l" t="t" r="r" b="b"/>
              <a:pathLst>
                <a:path w="29131" h="29098" extrusionOk="0">
                  <a:moveTo>
                    <a:pt x="14549" y="6133"/>
                  </a:moveTo>
                  <a:cubicBezTo>
                    <a:pt x="19214" y="6133"/>
                    <a:pt x="22998" y="9917"/>
                    <a:pt x="22998" y="14549"/>
                  </a:cubicBezTo>
                  <a:cubicBezTo>
                    <a:pt x="22998" y="19214"/>
                    <a:pt x="19214" y="22998"/>
                    <a:pt x="14549" y="22998"/>
                  </a:cubicBezTo>
                  <a:cubicBezTo>
                    <a:pt x="9917" y="22998"/>
                    <a:pt x="6133" y="19214"/>
                    <a:pt x="6133" y="14549"/>
                  </a:cubicBezTo>
                  <a:cubicBezTo>
                    <a:pt x="6133" y="9917"/>
                    <a:pt x="9917" y="6133"/>
                    <a:pt x="14549" y="6133"/>
                  </a:cubicBezTo>
                  <a:close/>
                  <a:moveTo>
                    <a:pt x="14549" y="1"/>
                  </a:moveTo>
                  <a:cubicBezTo>
                    <a:pt x="6525" y="1"/>
                    <a:pt x="1" y="6525"/>
                    <a:pt x="1" y="14549"/>
                  </a:cubicBezTo>
                  <a:cubicBezTo>
                    <a:pt x="1" y="22574"/>
                    <a:pt x="6525" y="29098"/>
                    <a:pt x="14549" y="29098"/>
                  </a:cubicBezTo>
                  <a:cubicBezTo>
                    <a:pt x="22573" y="29098"/>
                    <a:pt x="29130" y="22574"/>
                    <a:pt x="29130" y="14549"/>
                  </a:cubicBezTo>
                  <a:cubicBezTo>
                    <a:pt x="29130" y="6525"/>
                    <a:pt x="22573" y="1"/>
                    <a:pt x="14549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" name="Google Shape;236;p31"/>
            <p:cNvSpPr/>
            <p:nvPr/>
          </p:nvSpPr>
          <p:spPr>
            <a:xfrm>
              <a:off x="5638325" y="39142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" name="Google Shape;237;p31"/>
            <p:cNvSpPr/>
            <p:nvPr/>
          </p:nvSpPr>
          <p:spPr>
            <a:xfrm>
              <a:off x="5638325" y="16171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" name="Google Shape;238;p31"/>
            <p:cNvSpPr/>
            <p:nvPr/>
          </p:nvSpPr>
          <p:spPr>
            <a:xfrm>
              <a:off x="6251575" y="10038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" name="Google Shape;239;p31"/>
            <p:cNvSpPr/>
            <p:nvPr/>
          </p:nvSpPr>
          <p:spPr>
            <a:xfrm>
              <a:off x="5025900" y="10038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" name="Google Shape;240;p31"/>
            <p:cNvSpPr/>
            <p:nvPr/>
          </p:nvSpPr>
          <p:spPr>
            <a:xfrm>
              <a:off x="5638325" y="10038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" name="Google Shape;241;p31"/>
            <p:cNvSpPr/>
            <p:nvPr/>
          </p:nvSpPr>
          <p:spPr>
            <a:xfrm>
              <a:off x="1520900" y="793475"/>
              <a:ext cx="728250" cy="727450"/>
            </a:xfrm>
            <a:custGeom>
              <a:avLst/>
              <a:gdLst/>
              <a:ahLst/>
              <a:cxnLst/>
              <a:rect l="l" t="t" r="r" b="b"/>
              <a:pathLst>
                <a:path w="29130" h="29098" extrusionOk="0">
                  <a:moveTo>
                    <a:pt x="14581" y="6133"/>
                  </a:moveTo>
                  <a:cubicBezTo>
                    <a:pt x="19213" y="6133"/>
                    <a:pt x="22997" y="9917"/>
                    <a:pt x="22997" y="14549"/>
                  </a:cubicBezTo>
                  <a:cubicBezTo>
                    <a:pt x="22997" y="19213"/>
                    <a:pt x="19213" y="22997"/>
                    <a:pt x="14581" y="22997"/>
                  </a:cubicBezTo>
                  <a:cubicBezTo>
                    <a:pt x="9916" y="22997"/>
                    <a:pt x="6133" y="19213"/>
                    <a:pt x="6133" y="14549"/>
                  </a:cubicBezTo>
                  <a:cubicBezTo>
                    <a:pt x="6133" y="9917"/>
                    <a:pt x="9916" y="6133"/>
                    <a:pt x="14581" y="6133"/>
                  </a:cubicBezTo>
                  <a:close/>
                  <a:moveTo>
                    <a:pt x="14581" y="0"/>
                  </a:moveTo>
                  <a:cubicBezTo>
                    <a:pt x="6557" y="0"/>
                    <a:pt x="0" y="6524"/>
                    <a:pt x="0" y="14549"/>
                  </a:cubicBezTo>
                  <a:cubicBezTo>
                    <a:pt x="0" y="22573"/>
                    <a:pt x="6557" y="29097"/>
                    <a:pt x="14581" y="29097"/>
                  </a:cubicBezTo>
                  <a:cubicBezTo>
                    <a:pt x="22606" y="29097"/>
                    <a:pt x="29130" y="22573"/>
                    <a:pt x="29130" y="14549"/>
                  </a:cubicBezTo>
                  <a:cubicBezTo>
                    <a:pt x="29130" y="6524"/>
                    <a:pt x="22606" y="0"/>
                    <a:pt x="1458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" name="Google Shape;242;p31"/>
            <p:cNvSpPr/>
            <p:nvPr/>
          </p:nvSpPr>
          <p:spPr>
            <a:xfrm>
              <a:off x="1808750" y="4680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" name="Google Shape;243;p31"/>
            <p:cNvSpPr/>
            <p:nvPr/>
          </p:nvSpPr>
          <p:spPr>
            <a:xfrm>
              <a:off x="1808750" y="16937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" name="Google Shape;244;p31"/>
            <p:cNvSpPr/>
            <p:nvPr/>
          </p:nvSpPr>
          <p:spPr>
            <a:xfrm>
              <a:off x="2421200" y="108052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" name="Google Shape;245;p31"/>
            <p:cNvSpPr/>
            <p:nvPr/>
          </p:nvSpPr>
          <p:spPr>
            <a:xfrm>
              <a:off x="1195500" y="10805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" name="Google Shape;246;p31"/>
            <p:cNvSpPr/>
            <p:nvPr/>
          </p:nvSpPr>
          <p:spPr>
            <a:xfrm>
              <a:off x="1808750" y="10805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" name="Google Shape;247;p31"/>
            <p:cNvSpPr/>
            <p:nvPr/>
          </p:nvSpPr>
          <p:spPr>
            <a:xfrm>
              <a:off x="2114575" y="238125"/>
              <a:ext cx="1379025" cy="478700"/>
            </a:xfrm>
            <a:custGeom>
              <a:avLst/>
              <a:gdLst/>
              <a:ahLst/>
              <a:cxnLst/>
              <a:rect l="l" t="t" r="r" b="b"/>
              <a:pathLst>
                <a:path w="55161" h="19148" extrusionOk="0">
                  <a:moveTo>
                    <a:pt x="9199" y="0"/>
                  </a:moveTo>
                  <a:lnTo>
                    <a:pt x="9199" y="9199"/>
                  </a:lnTo>
                  <a:lnTo>
                    <a:pt x="0" y="9199"/>
                  </a:lnTo>
                  <a:lnTo>
                    <a:pt x="0" y="15331"/>
                  </a:lnTo>
                  <a:lnTo>
                    <a:pt x="15332" y="15331"/>
                  </a:lnTo>
                  <a:lnTo>
                    <a:pt x="15332" y="6133"/>
                  </a:lnTo>
                  <a:lnTo>
                    <a:pt x="49028" y="6133"/>
                  </a:lnTo>
                  <a:lnTo>
                    <a:pt x="49028" y="19148"/>
                  </a:lnTo>
                  <a:lnTo>
                    <a:pt x="55161" y="19148"/>
                  </a:lnTo>
                  <a:lnTo>
                    <a:pt x="5516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" name="Google Shape;248;p31"/>
            <p:cNvSpPr/>
            <p:nvPr/>
          </p:nvSpPr>
          <p:spPr>
            <a:xfrm>
              <a:off x="2402450" y="831800"/>
              <a:ext cx="632025" cy="402050"/>
            </a:xfrm>
            <a:custGeom>
              <a:avLst/>
              <a:gdLst/>
              <a:ahLst/>
              <a:cxnLst/>
              <a:rect l="l" t="t" r="r" b="b"/>
              <a:pathLst>
                <a:path w="25281" h="16082" extrusionOk="0">
                  <a:moveTo>
                    <a:pt x="0" y="0"/>
                  </a:moveTo>
                  <a:lnTo>
                    <a:pt x="0" y="6133"/>
                  </a:lnTo>
                  <a:lnTo>
                    <a:pt x="13766" y="6133"/>
                  </a:lnTo>
                  <a:lnTo>
                    <a:pt x="13766" y="16082"/>
                  </a:lnTo>
                  <a:lnTo>
                    <a:pt x="25281" y="16082"/>
                  </a:lnTo>
                  <a:lnTo>
                    <a:pt x="25281" y="9949"/>
                  </a:lnTo>
                  <a:lnTo>
                    <a:pt x="19898" y="9949"/>
                  </a:lnTo>
                  <a:lnTo>
                    <a:pt x="19898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" name="Google Shape;249;p31"/>
            <p:cNvSpPr/>
            <p:nvPr/>
          </p:nvSpPr>
          <p:spPr>
            <a:xfrm>
              <a:off x="2114575" y="1540450"/>
              <a:ext cx="785350" cy="632050"/>
            </a:xfrm>
            <a:custGeom>
              <a:avLst/>
              <a:gdLst/>
              <a:ahLst/>
              <a:cxnLst/>
              <a:rect l="l" t="t" r="r" b="b"/>
              <a:pathLst>
                <a:path w="31414" h="25282" extrusionOk="0">
                  <a:moveTo>
                    <a:pt x="0" y="1"/>
                  </a:moveTo>
                  <a:lnTo>
                    <a:pt x="0" y="21432"/>
                  </a:lnTo>
                  <a:lnTo>
                    <a:pt x="25281" y="21432"/>
                  </a:lnTo>
                  <a:lnTo>
                    <a:pt x="25281" y="25281"/>
                  </a:lnTo>
                  <a:lnTo>
                    <a:pt x="31413" y="25281"/>
                  </a:lnTo>
                  <a:lnTo>
                    <a:pt x="31413" y="15332"/>
                  </a:lnTo>
                  <a:lnTo>
                    <a:pt x="6133" y="15332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" name="Google Shape;250;p31"/>
            <p:cNvSpPr/>
            <p:nvPr/>
          </p:nvSpPr>
          <p:spPr>
            <a:xfrm>
              <a:off x="1272150" y="1387150"/>
              <a:ext cx="306675" cy="383300"/>
            </a:xfrm>
            <a:custGeom>
              <a:avLst/>
              <a:gdLst/>
              <a:ahLst/>
              <a:cxnLst/>
              <a:rect l="l" t="t" r="r" b="b"/>
              <a:pathLst>
                <a:path w="12267" h="15332" extrusionOk="0">
                  <a:moveTo>
                    <a:pt x="1" y="0"/>
                  </a:moveTo>
                  <a:lnTo>
                    <a:pt x="1" y="15332"/>
                  </a:lnTo>
                  <a:lnTo>
                    <a:pt x="12266" y="15332"/>
                  </a:lnTo>
                  <a:lnTo>
                    <a:pt x="12266" y="9199"/>
                  </a:lnTo>
                  <a:lnTo>
                    <a:pt x="6134" y="9199"/>
                  </a:lnTo>
                  <a:lnTo>
                    <a:pt x="613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" name="Google Shape;251;p31"/>
            <p:cNvSpPr/>
            <p:nvPr/>
          </p:nvSpPr>
          <p:spPr>
            <a:xfrm>
              <a:off x="4106825" y="391425"/>
              <a:ext cx="1206150" cy="383300"/>
            </a:xfrm>
            <a:custGeom>
              <a:avLst/>
              <a:gdLst/>
              <a:ahLst/>
              <a:cxnLst/>
              <a:rect l="l" t="t" r="r" b="b"/>
              <a:pathLst>
                <a:path w="48246" h="15332" extrusionOk="0">
                  <a:moveTo>
                    <a:pt x="1" y="1"/>
                  </a:moveTo>
                  <a:lnTo>
                    <a:pt x="1" y="11483"/>
                  </a:lnTo>
                  <a:lnTo>
                    <a:pt x="6133" y="11483"/>
                  </a:lnTo>
                  <a:lnTo>
                    <a:pt x="6133" y="6133"/>
                  </a:lnTo>
                  <a:lnTo>
                    <a:pt x="39829" y="6133"/>
                  </a:lnTo>
                  <a:lnTo>
                    <a:pt x="39829" y="15332"/>
                  </a:lnTo>
                  <a:lnTo>
                    <a:pt x="48245" y="15332"/>
                  </a:lnTo>
                  <a:lnTo>
                    <a:pt x="48245" y="9199"/>
                  </a:lnTo>
                  <a:lnTo>
                    <a:pt x="45962" y="9199"/>
                  </a:lnTo>
                  <a:lnTo>
                    <a:pt x="45962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" name="Google Shape;252;p31"/>
            <p:cNvSpPr/>
            <p:nvPr/>
          </p:nvSpPr>
          <p:spPr>
            <a:xfrm>
              <a:off x="4662175" y="1080525"/>
              <a:ext cx="210425" cy="306650"/>
            </a:xfrm>
            <a:custGeom>
              <a:avLst/>
              <a:gdLst/>
              <a:ahLst/>
              <a:cxnLst/>
              <a:rect l="l" t="t" r="r" b="b"/>
              <a:pathLst>
                <a:path w="8417" h="12266" extrusionOk="0">
                  <a:moveTo>
                    <a:pt x="1" y="0"/>
                  </a:moveTo>
                  <a:lnTo>
                    <a:pt x="1" y="6133"/>
                  </a:lnTo>
                  <a:lnTo>
                    <a:pt x="2284" y="6133"/>
                  </a:lnTo>
                  <a:lnTo>
                    <a:pt x="2284" y="12265"/>
                  </a:lnTo>
                  <a:lnTo>
                    <a:pt x="8417" y="12265"/>
                  </a:lnTo>
                  <a:lnTo>
                    <a:pt x="8417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" name="Google Shape;253;p31"/>
            <p:cNvSpPr/>
            <p:nvPr/>
          </p:nvSpPr>
          <p:spPr>
            <a:xfrm>
              <a:off x="3340250" y="2382875"/>
              <a:ext cx="230000" cy="306650"/>
            </a:xfrm>
            <a:custGeom>
              <a:avLst/>
              <a:gdLst/>
              <a:ahLst/>
              <a:cxnLst/>
              <a:rect l="l" t="t" r="r" b="b"/>
              <a:pathLst>
                <a:path w="9200" h="12266" extrusionOk="0">
                  <a:moveTo>
                    <a:pt x="3067" y="0"/>
                  </a:moveTo>
                  <a:lnTo>
                    <a:pt x="3067" y="6133"/>
                  </a:lnTo>
                  <a:lnTo>
                    <a:pt x="1" y="6133"/>
                  </a:lnTo>
                  <a:lnTo>
                    <a:pt x="1" y="12265"/>
                  </a:lnTo>
                  <a:lnTo>
                    <a:pt x="9200" y="12265"/>
                  </a:lnTo>
                  <a:lnTo>
                    <a:pt x="92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" name="Google Shape;254;p31"/>
            <p:cNvSpPr/>
            <p:nvPr/>
          </p:nvSpPr>
          <p:spPr>
            <a:xfrm>
              <a:off x="4719275" y="1847075"/>
              <a:ext cx="613275" cy="382500"/>
            </a:xfrm>
            <a:custGeom>
              <a:avLst/>
              <a:gdLst/>
              <a:ahLst/>
              <a:cxnLst/>
              <a:rect l="l" t="t" r="r" b="b"/>
              <a:pathLst>
                <a:path w="24531" h="15300" extrusionOk="0">
                  <a:moveTo>
                    <a:pt x="0" y="1"/>
                  </a:moveTo>
                  <a:lnTo>
                    <a:pt x="0" y="6101"/>
                  </a:lnTo>
                  <a:lnTo>
                    <a:pt x="12265" y="6101"/>
                  </a:lnTo>
                  <a:lnTo>
                    <a:pt x="12265" y="15300"/>
                  </a:lnTo>
                  <a:lnTo>
                    <a:pt x="24530" y="15300"/>
                  </a:lnTo>
                  <a:lnTo>
                    <a:pt x="24530" y="9167"/>
                  </a:lnTo>
                  <a:lnTo>
                    <a:pt x="18398" y="9167"/>
                  </a:lnTo>
                  <a:lnTo>
                    <a:pt x="18398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" name="Google Shape;255;p31"/>
            <p:cNvSpPr/>
            <p:nvPr/>
          </p:nvSpPr>
          <p:spPr>
            <a:xfrm>
              <a:off x="6021625" y="1463800"/>
              <a:ext cx="306650" cy="383300"/>
            </a:xfrm>
            <a:custGeom>
              <a:avLst/>
              <a:gdLst/>
              <a:ahLst/>
              <a:cxnLst/>
              <a:rect l="l" t="t" r="r" b="b"/>
              <a:pathLst>
                <a:path w="12266" h="15332" extrusionOk="0">
                  <a:moveTo>
                    <a:pt x="0" y="1"/>
                  </a:moveTo>
                  <a:lnTo>
                    <a:pt x="0" y="15332"/>
                  </a:lnTo>
                  <a:lnTo>
                    <a:pt x="12265" y="15332"/>
                  </a:lnTo>
                  <a:lnTo>
                    <a:pt x="12265" y="9199"/>
                  </a:lnTo>
                  <a:lnTo>
                    <a:pt x="6133" y="9199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" name="Google Shape;256;p31"/>
            <p:cNvSpPr/>
            <p:nvPr/>
          </p:nvSpPr>
          <p:spPr>
            <a:xfrm>
              <a:off x="6098275" y="314775"/>
              <a:ext cx="306650" cy="306650"/>
            </a:xfrm>
            <a:custGeom>
              <a:avLst/>
              <a:gdLst/>
              <a:ahLst/>
              <a:cxnLst/>
              <a:rect l="l" t="t" r="r" b="b"/>
              <a:pathLst>
                <a:path w="12266" h="12266" extrusionOk="0">
                  <a:moveTo>
                    <a:pt x="6133" y="0"/>
                  </a:moveTo>
                  <a:lnTo>
                    <a:pt x="6133" y="6133"/>
                  </a:lnTo>
                  <a:lnTo>
                    <a:pt x="0" y="6133"/>
                  </a:lnTo>
                  <a:lnTo>
                    <a:pt x="0" y="12265"/>
                  </a:lnTo>
                  <a:lnTo>
                    <a:pt x="12265" y="12265"/>
                  </a:lnTo>
                  <a:lnTo>
                    <a:pt x="1226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" name="Google Shape;257;p31"/>
            <p:cNvSpPr/>
            <p:nvPr/>
          </p:nvSpPr>
          <p:spPr>
            <a:xfrm>
              <a:off x="2976550" y="4087250"/>
              <a:ext cx="153350" cy="325425"/>
            </a:xfrm>
            <a:custGeom>
              <a:avLst/>
              <a:gdLst/>
              <a:ahLst/>
              <a:cxnLst/>
              <a:rect l="l" t="t" r="r" b="b"/>
              <a:pathLst>
                <a:path w="6134" h="13017" extrusionOk="0">
                  <a:moveTo>
                    <a:pt x="1" y="1"/>
                  </a:moveTo>
                  <a:lnTo>
                    <a:pt x="1" y="13016"/>
                  </a:lnTo>
                  <a:lnTo>
                    <a:pt x="6133" y="1301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258" name="Google Shape;258;p31"/>
          <p:cNvCxnSpPr/>
          <p:nvPr/>
        </p:nvCxnSpPr>
        <p:spPr>
          <a:xfrm>
            <a:off x="1670888" y="3494775"/>
            <a:ext cx="0" cy="7263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59" name="Google Shape;259;p31"/>
          <p:cNvCxnSpPr/>
          <p:nvPr/>
        </p:nvCxnSpPr>
        <p:spPr>
          <a:xfrm>
            <a:off x="5746438" y="3494775"/>
            <a:ext cx="0" cy="7263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260" name="Google Shape;260;p31"/>
          <p:cNvGrpSpPr/>
          <p:nvPr/>
        </p:nvGrpSpPr>
        <p:grpSpPr>
          <a:xfrm>
            <a:off x="5214495" y="3667946"/>
            <a:ext cx="379958" cy="379958"/>
            <a:chOff x="1190625" y="238125"/>
            <a:chExt cx="5219200" cy="5219200"/>
          </a:xfrm>
        </p:grpSpPr>
        <p:sp>
          <p:nvSpPr>
            <p:cNvPr id="261" name="Google Shape;261;p31"/>
            <p:cNvSpPr/>
            <p:nvPr/>
          </p:nvSpPr>
          <p:spPr>
            <a:xfrm>
              <a:off x="2188775" y="12362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5258300" y="12362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" name="Google Shape;263;p31"/>
            <p:cNvSpPr/>
            <p:nvPr/>
          </p:nvSpPr>
          <p:spPr>
            <a:xfrm>
              <a:off x="2188775" y="43058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" name="Google Shape;264;p31"/>
            <p:cNvSpPr/>
            <p:nvPr/>
          </p:nvSpPr>
          <p:spPr>
            <a:xfrm>
              <a:off x="5258300" y="43058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" name="Google Shape;265;p31"/>
            <p:cNvSpPr/>
            <p:nvPr/>
          </p:nvSpPr>
          <p:spPr>
            <a:xfrm>
              <a:off x="2188775" y="1236275"/>
              <a:ext cx="3222875" cy="3222875"/>
            </a:xfrm>
            <a:custGeom>
              <a:avLst/>
              <a:gdLst/>
              <a:ahLst/>
              <a:cxnLst/>
              <a:rect l="l" t="t" r="r" b="b"/>
              <a:pathLst>
                <a:path w="128915" h="128915" extrusionOk="0">
                  <a:moveTo>
                    <a:pt x="110517" y="6133"/>
                  </a:moveTo>
                  <a:lnTo>
                    <a:pt x="110517" y="18398"/>
                  </a:lnTo>
                  <a:lnTo>
                    <a:pt x="122782" y="18398"/>
                  </a:lnTo>
                  <a:lnTo>
                    <a:pt x="122782" y="110517"/>
                  </a:lnTo>
                  <a:lnTo>
                    <a:pt x="110517" y="110517"/>
                  </a:lnTo>
                  <a:lnTo>
                    <a:pt x="110517" y="122782"/>
                  </a:lnTo>
                  <a:lnTo>
                    <a:pt x="18398" y="122782"/>
                  </a:lnTo>
                  <a:lnTo>
                    <a:pt x="18398" y="110517"/>
                  </a:lnTo>
                  <a:lnTo>
                    <a:pt x="6133" y="110517"/>
                  </a:lnTo>
                  <a:lnTo>
                    <a:pt x="6133" y="18398"/>
                  </a:lnTo>
                  <a:lnTo>
                    <a:pt x="18398" y="18398"/>
                  </a:lnTo>
                  <a:lnTo>
                    <a:pt x="18398" y="6133"/>
                  </a:lnTo>
                  <a:close/>
                  <a:moveTo>
                    <a:pt x="12266" y="1"/>
                  </a:moveTo>
                  <a:lnTo>
                    <a:pt x="12266" y="12266"/>
                  </a:lnTo>
                  <a:lnTo>
                    <a:pt x="1" y="12266"/>
                  </a:lnTo>
                  <a:lnTo>
                    <a:pt x="1" y="116649"/>
                  </a:lnTo>
                  <a:lnTo>
                    <a:pt x="12266" y="116649"/>
                  </a:lnTo>
                  <a:lnTo>
                    <a:pt x="12266" y="128914"/>
                  </a:lnTo>
                  <a:lnTo>
                    <a:pt x="116649" y="128914"/>
                  </a:lnTo>
                  <a:lnTo>
                    <a:pt x="116649" y="116649"/>
                  </a:lnTo>
                  <a:lnTo>
                    <a:pt x="128914" y="116649"/>
                  </a:lnTo>
                  <a:lnTo>
                    <a:pt x="128914" y="12266"/>
                  </a:lnTo>
                  <a:lnTo>
                    <a:pt x="116649" y="12266"/>
                  </a:lnTo>
                  <a:lnTo>
                    <a:pt x="116649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" name="Google Shape;266;p31"/>
            <p:cNvSpPr/>
            <p:nvPr/>
          </p:nvSpPr>
          <p:spPr>
            <a:xfrm>
              <a:off x="2495400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" name="Google Shape;267;p31"/>
            <p:cNvSpPr/>
            <p:nvPr/>
          </p:nvSpPr>
          <p:spPr>
            <a:xfrm>
              <a:off x="2802025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3109475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" name="Google Shape;269;p31"/>
            <p:cNvSpPr/>
            <p:nvPr/>
          </p:nvSpPr>
          <p:spPr>
            <a:xfrm>
              <a:off x="3416100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" name="Google Shape;270;p31"/>
            <p:cNvSpPr/>
            <p:nvPr/>
          </p:nvSpPr>
          <p:spPr>
            <a:xfrm>
              <a:off x="3723550" y="1849525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" name="Google Shape;271;p31"/>
            <p:cNvSpPr/>
            <p:nvPr/>
          </p:nvSpPr>
          <p:spPr>
            <a:xfrm>
              <a:off x="4030175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" name="Google Shape;272;p31"/>
            <p:cNvSpPr/>
            <p:nvPr/>
          </p:nvSpPr>
          <p:spPr>
            <a:xfrm>
              <a:off x="4337625" y="1849525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" name="Google Shape;273;p31"/>
            <p:cNvSpPr/>
            <p:nvPr/>
          </p:nvSpPr>
          <p:spPr>
            <a:xfrm>
              <a:off x="4644250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" name="Google Shape;274;p31"/>
            <p:cNvSpPr/>
            <p:nvPr/>
          </p:nvSpPr>
          <p:spPr>
            <a:xfrm>
              <a:off x="2802025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" name="Google Shape;275;p31"/>
            <p:cNvSpPr/>
            <p:nvPr/>
          </p:nvSpPr>
          <p:spPr>
            <a:xfrm>
              <a:off x="3109475" y="15429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" name="Google Shape;276;p31"/>
            <p:cNvSpPr/>
            <p:nvPr/>
          </p:nvSpPr>
          <p:spPr>
            <a:xfrm>
              <a:off x="3416100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" name="Google Shape;277;p31"/>
            <p:cNvSpPr/>
            <p:nvPr/>
          </p:nvSpPr>
          <p:spPr>
            <a:xfrm>
              <a:off x="3723550" y="1542900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" name="Google Shape;278;p31"/>
            <p:cNvSpPr/>
            <p:nvPr/>
          </p:nvSpPr>
          <p:spPr>
            <a:xfrm>
              <a:off x="4030175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" name="Google Shape;279;p31"/>
            <p:cNvSpPr/>
            <p:nvPr/>
          </p:nvSpPr>
          <p:spPr>
            <a:xfrm>
              <a:off x="4337625" y="1542900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4644250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4951675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2495400" y="21569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2802025" y="21569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4644250" y="2771050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" name="Google Shape;285;p31"/>
            <p:cNvSpPr/>
            <p:nvPr/>
          </p:nvSpPr>
          <p:spPr>
            <a:xfrm>
              <a:off x="4644250" y="246360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" name="Google Shape;286;p31"/>
            <p:cNvSpPr/>
            <p:nvPr/>
          </p:nvSpPr>
          <p:spPr>
            <a:xfrm>
              <a:off x="4644250" y="307767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" name="Google Shape;287;p31"/>
            <p:cNvSpPr/>
            <p:nvPr/>
          </p:nvSpPr>
          <p:spPr>
            <a:xfrm>
              <a:off x="4644250" y="3385125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" name="Google Shape;288;p31"/>
            <p:cNvSpPr/>
            <p:nvPr/>
          </p:nvSpPr>
          <p:spPr>
            <a:xfrm>
              <a:off x="4951675" y="277105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" name="Google Shape;289;p31"/>
            <p:cNvSpPr/>
            <p:nvPr/>
          </p:nvSpPr>
          <p:spPr>
            <a:xfrm>
              <a:off x="4951675" y="246360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" name="Google Shape;290;p31"/>
            <p:cNvSpPr/>
            <p:nvPr/>
          </p:nvSpPr>
          <p:spPr>
            <a:xfrm>
              <a:off x="4951675" y="307767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" name="Google Shape;291;p31"/>
            <p:cNvSpPr/>
            <p:nvPr/>
          </p:nvSpPr>
          <p:spPr>
            <a:xfrm>
              <a:off x="4951675" y="33851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" name="Google Shape;292;p31"/>
            <p:cNvSpPr/>
            <p:nvPr/>
          </p:nvSpPr>
          <p:spPr>
            <a:xfrm>
              <a:off x="4644250" y="21569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" name="Google Shape;293;p31"/>
            <p:cNvSpPr/>
            <p:nvPr/>
          </p:nvSpPr>
          <p:spPr>
            <a:xfrm>
              <a:off x="4951675" y="21569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" name="Google Shape;294;p31"/>
            <p:cNvSpPr/>
            <p:nvPr/>
          </p:nvSpPr>
          <p:spPr>
            <a:xfrm>
              <a:off x="2495400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" name="Google Shape;295;p31"/>
            <p:cNvSpPr/>
            <p:nvPr/>
          </p:nvSpPr>
          <p:spPr>
            <a:xfrm>
              <a:off x="2802025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" name="Google Shape;296;p31"/>
            <p:cNvSpPr/>
            <p:nvPr/>
          </p:nvSpPr>
          <p:spPr>
            <a:xfrm>
              <a:off x="3109475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" name="Google Shape;297;p31"/>
            <p:cNvSpPr/>
            <p:nvPr/>
          </p:nvSpPr>
          <p:spPr>
            <a:xfrm>
              <a:off x="3416100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" name="Google Shape;298;p31"/>
            <p:cNvSpPr/>
            <p:nvPr/>
          </p:nvSpPr>
          <p:spPr>
            <a:xfrm>
              <a:off x="3723550" y="3691750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" name="Google Shape;299;p31"/>
            <p:cNvSpPr/>
            <p:nvPr/>
          </p:nvSpPr>
          <p:spPr>
            <a:xfrm>
              <a:off x="4030175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" name="Google Shape;300;p31"/>
            <p:cNvSpPr/>
            <p:nvPr/>
          </p:nvSpPr>
          <p:spPr>
            <a:xfrm>
              <a:off x="2495400" y="33851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" name="Google Shape;301;p31"/>
            <p:cNvSpPr/>
            <p:nvPr/>
          </p:nvSpPr>
          <p:spPr>
            <a:xfrm>
              <a:off x="2802025" y="3385125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" name="Google Shape;302;p31"/>
            <p:cNvSpPr/>
            <p:nvPr/>
          </p:nvSpPr>
          <p:spPr>
            <a:xfrm>
              <a:off x="4337625" y="3691750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" name="Google Shape;303;p31"/>
            <p:cNvSpPr/>
            <p:nvPr/>
          </p:nvSpPr>
          <p:spPr>
            <a:xfrm>
              <a:off x="4644250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65" y="6165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" name="Google Shape;304;p31"/>
            <p:cNvSpPr/>
            <p:nvPr/>
          </p:nvSpPr>
          <p:spPr>
            <a:xfrm>
              <a:off x="2802025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" name="Google Shape;305;p31"/>
            <p:cNvSpPr/>
            <p:nvPr/>
          </p:nvSpPr>
          <p:spPr>
            <a:xfrm>
              <a:off x="3109475" y="39991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" name="Google Shape;306;p31"/>
            <p:cNvSpPr/>
            <p:nvPr/>
          </p:nvSpPr>
          <p:spPr>
            <a:xfrm>
              <a:off x="2802025" y="2771050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" name="Google Shape;307;p31"/>
            <p:cNvSpPr/>
            <p:nvPr/>
          </p:nvSpPr>
          <p:spPr>
            <a:xfrm>
              <a:off x="2802025" y="246360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" name="Google Shape;308;p31"/>
            <p:cNvSpPr/>
            <p:nvPr/>
          </p:nvSpPr>
          <p:spPr>
            <a:xfrm>
              <a:off x="2802025" y="307767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" name="Google Shape;309;p31"/>
            <p:cNvSpPr/>
            <p:nvPr/>
          </p:nvSpPr>
          <p:spPr>
            <a:xfrm>
              <a:off x="2495400" y="277105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" name="Google Shape;310;p31"/>
            <p:cNvSpPr/>
            <p:nvPr/>
          </p:nvSpPr>
          <p:spPr>
            <a:xfrm>
              <a:off x="2495400" y="246360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" name="Google Shape;311;p31"/>
            <p:cNvSpPr/>
            <p:nvPr/>
          </p:nvSpPr>
          <p:spPr>
            <a:xfrm>
              <a:off x="2495400" y="307767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" name="Google Shape;312;p31"/>
            <p:cNvSpPr/>
            <p:nvPr/>
          </p:nvSpPr>
          <p:spPr>
            <a:xfrm>
              <a:off x="3416100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" name="Google Shape;313;p31"/>
            <p:cNvSpPr/>
            <p:nvPr/>
          </p:nvSpPr>
          <p:spPr>
            <a:xfrm>
              <a:off x="3723550" y="3999175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" name="Google Shape;314;p31"/>
            <p:cNvSpPr/>
            <p:nvPr/>
          </p:nvSpPr>
          <p:spPr>
            <a:xfrm>
              <a:off x="4030175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" name="Google Shape;315;p31"/>
            <p:cNvSpPr/>
            <p:nvPr/>
          </p:nvSpPr>
          <p:spPr>
            <a:xfrm>
              <a:off x="4337625" y="3999175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4644250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" name="Google Shape;317;p31"/>
            <p:cNvSpPr/>
            <p:nvPr/>
          </p:nvSpPr>
          <p:spPr>
            <a:xfrm>
              <a:off x="4951675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" name="Google Shape;318;p31"/>
            <p:cNvSpPr/>
            <p:nvPr/>
          </p:nvSpPr>
          <p:spPr>
            <a:xfrm>
              <a:off x="1728025" y="775525"/>
              <a:ext cx="4144375" cy="4144375"/>
            </a:xfrm>
            <a:custGeom>
              <a:avLst/>
              <a:gdLst/>
              <a:ahLst/>
              <a:cxnLst/>
              <a:rect l="l" t="t" r="r" b="b"/>
              <a:pathLst>
                <a:path w="165775" h="165775" extrusionOk="0">
                  <a:moveTo>
                    <a:pt x="154097" y="12298"/>
                  </a:moveTo>
                  <a:lnTo>
                    <a:pt x="154097" y="154292"/>
                  </a:lnTo>
                  <a:lnTo>
                    <a:pt x="12102" y="154292"/>
                  </a:lnTo>
                  <a:lnTo>
                    <a:pt x="12102" y="12298"/>
                  </a:lnTo>
                  <a:close/>
                  <a:moveTo>
                    <a:pt x="14810" y="0"/>
                  </a:moveTo>
                  <a:lnTo>
                    <a:pt x="14810" y="6166"/>
                  </a:lnTo>
                  <a:lnTo>
                    <a:pt x="5970" y="6166"/>
                  </a:lnTo>
                  <a:lnTo>
                    <a:pt x="5970" y="19181"/>
                  </a:lnTo>
                  <a:lnTo>
                    <a:pt x="0" y="19181"/>
                  </a:lnTo>
                  <a:lnTo>
                    <a:pt x="0" y="25314"/>
                  </a:lnTo>
                  <a:lnTo>
                    <a:pt x="5970" y="25314"/>
                  </a:lnTo>
                  <a:lnTo>
                    <a:pt x="5970" y="37579"/>
                  </a:lnTo>
                  <a:lnTo>
                    <a:pt x="0" y="37579"/>
                  </a:lnTo>
                  <a:lnTo>
                    <a:pt x="0" y="43711"/>
                  </a:lnTo>
                  <a:lnTo>
                    <a:pt x="5970" y="43711"/>
                  </a:lnTo>
                  <a:lnTo>
                    <a:pt x="5970" y="55944"/>
                  </a:lnTo>
                  <a:lnTo>
                    <a:pt x="0" y="55944"/>
                  </a:lnTo>
                  <a:lnTo>
                    <a:pt x="0" y="62109"/>
                  </a:lnTo>
                  <a:lnTo>
                    <a:pt x="5970" y="62109"/>
                  </a:lnTo>
                  <a:lnTo>
                    <a:pt x="5970" y="74341"/>
                  </a:lnTo>
                  <a:lnTo>
                    <a:pt x="0" y="74341"/>
                  </a:lnTo>
                  <a:lnTo>
                    <a:pt x="0" y="80474"/>
                  </a:lnTo>
                  <a:lnTo>
                    <a:pt x="5970" y="80474"/>
                  </a:lnTo>
                  <a:lnTo>
                    <a:pt x="5970" y="92739"/>
                  </a:lnTo>
                  <a:lnTo>
                    <a:pt x="0" y="92739"/>
                  </a:lnTo>
                  <a:lnTo>
                    <a:pt x="0" y="98871"/>
                  </a:lnTo>
                  <a:lnTo>
                    <a:pt x="5970" y="98871"/>
                  </a:lnTo>
                  <a:lnTo>
                    <a:pt x="5970" y="111136"/>
                  </a:lnTo>
                  <a:lnTo>
                    <a:pt x="0" y="111136"/>
                  </a:lnTo>
                  <a:lnTo>
                    <a:pt x="0" y="117269"/>
                  </a:lnTo>
                  <a:lnTo>
                    <a:pt x="5970" y="117269"/>
                  </a:lnTo>
                  <a:lnTo>
                    <a:pt x="5970" y="129501"/>
                  </a:lnTo>
                  <a:lnTo>
                    <a:pt x="0" y="129501"/>
                  </a:lnTo>
                  <a:lnTo>
                    <a:pt x="0" y="135634"/>
                  </a:lnTo>
                  <a:lnTo>
                    <a:pt x="5970" y="135634"/>
                  </a:lnTo>
                  <a:lnTo>
                    <a:pt x="5970" y="147899"/>
                  </a:lnTo>
                  <a:lnTo>
                    <a:pt x="0" y="147899"/>
                  </a:lnTo>
                  <a:lnTo>
                    <a:pt x="0" y="154031"/>
                  </a:lnTo>
                  <a:lnTo>
                    <a:pt x="5970" y="154031"/>
                  </a:lnTo>
                  <a:lnTo>
                    <a:pt x="5970" y="160425"/>
                  </a:lnTo>
                  <a:lnTo>
                    <a:pt x="15332" y="160425"/>
                  </a:lnTo>
                  <a:lnTo>
                    <a:pt x="15332" y="165775"/>
                  </a:lnTo>
                  <a:lnTo>
                    <a:pt x="21497" y="165775"/>
                  </a:lnTo>
                  <a:lnTo>
                    <a:pt x="21497" y="160425"/>
                  </a:lnTo>
                  <a:lnTo>
                    <a:pt x="33729" y="160425"/>
                  </a:lnTo>
                  <a:lnTo>
                    <a:pt x="33729" y="165775"/>
                  </a:lnTo>
                  <a:lnTo>
                    <a:pt x="39862" y="165775"/>
                  </a:lnTo>
                  <a:lnTo>
                    <a:pt x="39862" y="160425"/>
                  </a:lnTo>
                  <a:lnTo>
                    <a:pt x="52127" y="160425"/>
                  </a:lnTo>
                  <a:lnTo>
                    <a:pt x="52127" y="165775"/>
                  </a:lnTo>
                  <a:lnTo>
                    <a:pt x="58260" y="165775"/>
                  </a:lnTo>
                  <a:lnTo>
                    <a:pt x="58260" y="160425"/>
                  </a:lnTo>
                  <a:lnTo>
                    <a:pt x="70492" y="160425"/>
                  </a:lnTo>
                  <a:lnTo>
                    <a:pt x="70492" y="165775"/>
                  </a:lnTo>
                  <a:lnTo>
                    <a:pt x="76657" y="165775"/>
                  </a:lnTo>
                  <a:lnTo>
                    <a:pt x="76657" y="160425"/>
                  </a:lnTo>
                  <a:lnTo>
                    <a:pt x="88890" y="160425"/>
                  </a:lnTo>
                  <a:lnTo>
                    <a:pt x="88890" y="165775"/>
                  </a:lnTo>
                  <a:lnTo>
                    <a:pt x="95022" y="165775"/>
                  </a:lnTo>
                  <a:lnTo>
                    <a:pt x="95022" y="160425"/>
                  </a:lnTo>
                  <a:lnTo>
                    <a:pt x="107287" y="160425"/>
                  </a:lnTo>
                  <a:lnTo>
                    <a:pt x="107287" y="165775"/>
                  </a:lnTo>
                  <a:lnTo>
                    <a:pt x="113420" y="165775"/>
                  </a:lnTo>
                  <a:lnTo>
                    <a:pt x="113420" y="160425"/>
                  </a:lnTo>
                  <a:lnTo>
                    <a:pt x="125685" y="160425"/>
                  </a:lnTo>
                  <a:lnTo>
                    <a:pt x="125685" y="165775"/>
                  </a:lnTo>
                  <a:lnTo>
                    <a:pt x="131817" y="165775"/>
                  </a:lnTo>
                  <a:lnTo>
                    <a:pt x="131817" y="160425"/>
                  </a:lnTo>
                  <a:lnTo>
                    <a:pt x="144050" y="160425"/>
                  </a:lnTo>
                  <a:lnTo>
                    <a:pt x="144050" y="165775"/>
                  </a:lnTo>
                  <a:lnTo>
                    <a:pt x="150182" y="165775"/>
                  </a:lnTo>
                  <a:lnTo>
                    <a:pt x="150182" y="160425"/>
                  </a:lnTo>
                  <a:lnTo>
                    <a:pt x="160229" y="160425"/>
                  </a:lnTo>
                  <a:lnTo>
                    <a:pt x="160229" y="150215"/>
                  </a:lnTo>
                  <a:lnTo>
                    <a:pt x="165775" y="150215"/>
                  </a:lnTo>
                  <a:lnTo>
                    <a:pt x="165775" y="144050"/>
                  </a:lnTo>
                  <a:lnTo>
                    <a:pt x="160229" y="144050"/>
                  </a:lnTo>
                  <a:lnTo>
                    <a:pt x="160229" y="131817"/>
                  </a:lnTo>
                  <a:lnTo>
                    <a:pt x="165775" y="131817"/>
                  </a:lnTo>
                  <a:lnTo>
                    <a:pt x="165775" y="125685"/>
                  </a:lnTo>
                  <a:lnTo>
                    <a:pt x="160229" y="125685"/>
                  </a:lnTo>
                  <a:lnTo>
                    <a:pt x="160229" y="113420"/>
                  </a:lnTo>
                  <a:lnTo>
                    <a:pt x="165775" y="113420"/>
                  </a:lnTo>
                  <a:lnTo>
                    <a:pt x="165775" y="107287"/>
                  </a:lnTo>
                  <a:lnTo>
                    <a:pt x="160229" y="107287"/>
                  </a:lnTo>
                  <a:lnTo>
                    <a:pt x="160229" y="95022"/>
                  </a:lnTo>
                  <a:lnTo>
                    <a:pt x="165775" y="95022"/>
                  </a:lnTo>
                  <a:lnTo>
                    <a:pt x="165775" y="88890"/>
                  </a:lnTo>
                  <a:lnTo>
                    <a:pt x="160229" y="88890"/>
                  </a:lnTo>
                  <a:lnTo>
                    <a:pt x="160229" y="76657"/>
                  </a:lnTo>
                  <a:lnTo>
                    <a:pt x="165775" y="76657"/>
                  </a:lnTo>
                  <a:lnTo>
                    <a:pt x="165775" y="70525"/>
                  </a:lnTo>
                  <a:lnTo>
                    <a:pt x="160229" y="70525"/>
                  </a:lnTo>
                  <a:lnTo>
                    <a:pt x="160229" y="58260"/>
                  </a:lnTo>
                  <a:lnTo>
                    <a:pt x="165775" y="58260"/>
                  </a:lnTo>
                  <a:lnTo>
                    <a:pt x="165775" y="52127"/>
                  </a:lnTo>
                  <a:lnTo>
                    <a:pt x="160229" y="52127"/>
                  </a:lnTo>
                  <a:lnTo>
                    <a:pt x="160229" y="39862"/>
                  </a:lnTo>
                  <a:lnTo>
                    <a:pt x="165775" y="39862"/>
                  </a:lnTo>
                  <a:lnTo>
                    <a:pt x="165775" y="33729"/>
                  </a:lnTo>
                  <a:lnTo>
                    <a:pt x="160229" y="33729"/>
                  </a:lnTo>
                  <a:lnTo>
                    <a:pt x="160229" y="21497"/>
                  </a:lnTo>
                  <a:lnTo>
                    <a:pt x="165775" y="21497"/>
                  </a:lnTo>
                  <a:lnTo>
                    <a:pt x="165775" y="15332"/>
                  </a:lnTo>
                  <a:lnTo>
                    <a:pt x="160229" y="15332"/>
                  </a:lnTo>
                  <a:lnTo>
                    <a:pt x="160229" y="6166"/>
                  </a:lnTo>
                  <a:lnTo>
                    <a:pt x="149660" y="6166"/>
                  </a:lnTo>
                  <a:lnTo>
                    <a:pt x="149660" y="0"/>
                  </a:lnTo>
                  <a:lnTo>
                    <a:pt x="143528" y="0"/>
                  </a:lnTo>
                  <a:lnTo>
                    <a:pt x="143528" y="6166"/>
                  </a:lnTo>
                  <a:lnTo>
                    <a:pt x="131263" y="6166"/>
                  </a:lnTo>
                  <a:lnTo>
                    <a:pt x="131263" y="0"/>
                  </a:lnTo>
                  <a:lnTo>
                    <a:pt x="125130" y="0"/>
                  </a:lnTo>
                  <a:lnTo>
                    <a:pt x="125130" y="6166"/>
                  </a:lnTo>
                  <a:lnTo>
                    <a:pt x="112898" y="6166"/>
                  </a:lnTo>
                  <a:lnTo>
                    <a:pt x="112898" y="0"/>
                  </a:lnTo>
                  <a:lnTo>
                    <a:pt x="106733" y="0"/>
                  </a:lnTo>
                  <a:lnTo>
                    <a:pt x="106733" y="6166"/>
                  </a:lnTo>
                  <a:lnTo>
                    <a:pt x="94500" y="6166"/>
                  </a:lnTo>
                  <a:lnTo>
                    <a:pt x="94500" y="0"/>
                  </a:lnTo>
                  <a:lnTo>
                    <a:pt x="88368" y="0"/>
                  </a:lnTo>
                  <a:lnTo>
                    <a:pt x="88368" y="6166"/>
                  </a:lnTo>
                  <a:lnTo>
                    <a:pt x="76103" y="6166"/>
                  </a:lnTo>
                  <a:lnTo>
                    <a:pt x="76103" y="0"/>
                  </a:lnTo>
                  <a:lnTo>
                    <a:pt x="69970" y="0"/>
                  </a:lnTo>
                  <a:lnTo>
                    <a:pt x="69970" y="6166"/>
                  </a:lnTo>
                  <a:lnTo>
                    <a:pt x="57738" y="6166"/>
                  </a:lnTo>
                  <a:lnTo>
                    <a:pt x="57738" y="0"/>
                  </a:lnTo>
                  <a:lnTo>
                    <a:pt x="51572" y="0"/>
                  </a:lnTo>
                  <a:lnTo>
                    <a:pt x="51572" y="6166"/>
                  </a:lnTo>
                  <a:lnTo>
                    <a:pt x="39340" y="6166"/>
                  </a:lnTo>
                  <a:lnTo>
                    <a:pt x="39340" y="0"/>
                  </a:lnTo>
                  <a:lnTo>
                    <a:pt x="33208" y="0"/>
                  </a:lnTo>
                  <a:lnTo>
                    <a:pt x="33208" y="6166"/>
                  </a:lnTo>
                  <a:lnTo>
                    <a:pt x="20942" y="6166"/>
                  </a:lnTo>
                  <a:lnTo>
                    <a:pt x="20942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" name="Google Shape;319;p31"/>
            <p:cNvSpPr/>
            <p:nvPr/>
          </p:nvSpPr>
          <p:spPr>
            <a:xfrm>
              <a:off x="3416100" y="2463600"/>
              <a:ext cx="460775" cy="768225"/>
            </a:xfrm>
            <a:custGeom>
              <a:avLst/>
              <a:gdLst/>
              <a:ahLst/>
              <a:cxnLst/>
              <a:rect l="l" t="t" r="r" b="b"/>
              <a:pathLst>
                <a:path w="18431" h="30729" extrusionOk="0">
                  <a:moveTo>
                    <a:pt x="12298" y="6166"/>
                  </a:moveTo>
                  <a:lnTo>
                    <a:pt x="12298" y="15789"/>
                  </a:lnTo>
                  <a:lnTo>
                    <a:pt x="6166" y="15789"/>
                  </a:lnTo>
                  <a:lnTo>
                    <a:pt x="6166" y="6166"/>
                  </a:lnTo>
                  <a:close/>
                  <a:moveTo>
                    <a:pt x="1" y="1"/>
                  </a:moveTo>
                  <a:lnTo>
                    <a:pt x="1" y="30729"/>
                  </a:lnTo>
                  <a:lnTo>
                    <a:pt x="6166" y="30729"/>
                  </a:lnTo>
                  <a:lnTo>
                    <a:pt x="6166" y="21921"/>
                  </a:lnTo>
                  <a:lnTo>
                    <a:pt x="12298" y="21921"/>
                  </a:lnTo>
                  <a:lnTo>
                    <a:pt x="12298" y="30729"/>
                  </a:lnTo>
                  <a:lnTo>
                    <a:pt x="18431" y="30729"/>
                  </a:lnTo>
                  <a:lnTo>
                    <a:pt x="1843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" name="Google Shape;320;p31"/>
            <p:cNvSpPr/>
            <p:nvPr/>
          </p:nvSpPr>
          <p:spPr>
            <a:xfrm>
              <a:off x="4030175" y="2463600"/>
              <a:ext cx="159050" cy="777200"/>
            </a:xfrm>
            <a:custGeom>
              <a:avLst/>
              <a:gdLst/>
              <a:ahLst/>
              <a:cxnLst/>
              <a:rect l="l" t="t" r="r" b="b"/>
              <a:pathLst>
                <a:path w="6362" h="31088" extrusionOk="0">
                  <a:moveTo>
                    <a:pt x="6166" y="1"/>
                  </a:moveTo>
                  <a:lnTo>
                    <a:pt x="0" y="33"/>
                  </a:lnTo>
                  <a:lnTo>
                    <a:pt x="229" y="31087"/>
                  </a:lnTo>
                  <a:lnTo>
                    <a:pt x="6361" y="31055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209825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255820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" name="Google Shape;323;p31"/>
            <p:cNvSpPr/>
            <p:nvPr/>
          </p:nvSpPr>
          <p:spPr>
            <a:xfrm>
              <a:off x="3017325" y="238125"/>
              <a:ext cx="154150" cy="384100"/>
            </a:xfrm>
            <a:custGeom>
              <a:avLst/>
              <a:gdLst/>
              <a:ahLst/>
              <a:cxnLst/>
              <a:rect l="l" t="t" r="r" b="b"/>
              <a:pathLst>
                <a:path w="6166" h="15364" extrusionOk="0">
                  <a:moveTo>
                    <a:pt x="0" y="0"/>
                  </a:moveTo>
                  <a:lnTo>
                    <a:pt x="0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" name="Google Shape;324;p31"/>
            <p:cNvSpPr/>
            <p:nvPr/>
          </p:nvSpPr>
          <p:spPr>
            <a:xfrm>
              <a:off x="3477275" y="238125"/>
              <a:ext cx="153325" cy="384100"/>
            </a:xfrm>
            <a:custGeom>
              <a:avLst/>
              <a:gdLst/>
              <a:ahLst/>
              <a:cxnLst/>
              <a:rect l="l" t="t" r="r" b="b"/>
              <a:pathLst>
                <a:path w="6133" h="15364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" name="Google Shape;325;p31"/>
            <p:cNvSpPr/>
            <p:nvPr/>
          </p:nvSpPr>
          <p:spPr>
            <a:xfrm>
              <a:off x="393720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" name="Google Shape;326;p31"/>
            <p:cNvSpPr/>
            <p:nvPr/>
          </p:nvSpPr>
          <p:spPr>
            <a:xfrm>
              <a:off x="4396325" y="238125"/>
              <a:ext cx="154150" cy="384100"/>
            </a:xfrm>
            <a:custGeom>
              <a:avLst/>
              <a:gdLst/>
              <a:ahLst/>
              <a:cxnLst/>
              <a:rect l="l" t="t" r="r" b="b"/>
              <a:pathLst>
                <a:path w="6166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" name="Google Shape;327;p31"/>
            <p:cNvSpPr/>
            <p:nvPr/>
          </p:nvSpPr>
          <p:spPr>
            <a:xfrm>
              <a:off x="4856275" y="238125"/>
              <a:ext cx="153325" cy="384100"/>
            </a:xfrm>
            <a:custGeom>
              <a:avLst/>
              <a:gdLst/>
              <a:ahLst/>
              <a:cxnLst/>
              <a:rect l="l" t="t" r="r" b="b"/>
              <a:pathLst>
                <a:path w="6133" h="15364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" name="Google Shape;328;p31"/>
            <p:cNvSpPr/>
            <p:nvPr/>
          </p:nvSpPr>
          <p:spPr>
            <a:xfrm>
              <a:off x="531620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" name="Google Shape;329;p31"/>
            <p:cNvSpPr/>
            <p:nvPr/>
          </p:nvSpPr>
          <p:spPr>
            <a:xfrm>
              <a:off x="1190625" y="447297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" name="Google Shape;330;p31"/>
            <p:cNvSpPr/>
            <p:nvPr/>
          </p:nvSpPr>
          <p:spPr>
            <a:xfrm>
              <a:off x="1190625" y="4013050"/>
              <a:ext cx="384100" cy="153325"/>
            </a:xfrm>
            <a:custGeom>
              <a:avLst/>
              <a:gdLst/>
              <a:ahLst/>
              <a:cxnLst/>
              <a:rect l="l" t="t" r="r" b="b"/>
              <a:pathLst>
                <a:path w="15364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" name="Google Shape;331;p31"/>
            <p:cNvSpPr/>
            <p:nvPr/>
          </p:nvSpPr>
          <p:spPr>
            <a:xfrm>
              <a:off x="1190625" y="3553100"/>
              <a:ext cx="384100" cy="154150"/>
            </a:xfrm>
            <a:custGeom>
              <a:avLst/>
              <a:gdLst/>
              <a:ahLst/>
              <a:cxnLst/>
              <a:rect l="l" t="t" r="r" b="b"/>
              <a:pathLst>
                <a:path w="15364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" name="Google Shape;332;p31"/>
            <p:cNvSpPr/>
            <p:nvPr/>
          </p:nvSpPr>
          <p:spPr>
            <a:xfrm>
              <a:off x="1190625" y="309397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" name="Google Shape;333;p31"/>
            <p:cNvSpPr/>
            <p:nvPr/>
          </p:nvSpPr>
          <p:spPr>
            <a:xfrm>
              <a:off x="1190625" y="2634050"/>
              <a:ext cx="384100" cy="153325"/>
            </a:xfrm>
            <a:custGeom>
              <a:avLst/>
              <a:gdLst/>
              <a:ahLst/>
              <a:cxnLst/>
              <a:rect l="l" t="t" r="r" b="b"/>
              <a:pathLst>
                <a:path w="15364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" name="Google Shape;334;p31"/>
            <p:cNvSpPr/>
            <p:nvPr/>
          </p:nvSpPr>
          <p:spPr>
            <a:xfrm>
              <a:off x="1190625" y="2174100"/>
              <a:ext cx="384100" cy="154150"/>
            </a:xfrm>
            <a:custGeom>
              <a:avLst/>
              <a:gdLst/>
              <a:ahLst/>
              <a:cxnLst/>
              <a:rect l="l" t="t" r="r" b="b"/>
              <a:pathLst>
                <a:path w="15364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" name="Google Shape;335;p31"/>
            <p:cNvSpPr/>
            <p:nvPr/>
          </p:nvSpPr>
          <p:spPr>
            <a:xfrm>
              <a:off x="1190625" y="171497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" name="Google Shape;336;p31"/>
            <p:cNvSpPr/>
            <p:nvPr/>
          </p:nvSpPr>
          <p:spPr>
            <a:xfrm>
              <a:off x="1190625" y="125502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4"/>
                  </a:lnTo>
                  <a:lnTo>
                    <a:pt x="15364" y="6134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7" name="Google Shape;337;p31"/>
            <p:cNvSpPr/>
            <p:nvPr/>
          </p:nvSpPr>
          <p:spPr>
            <a:xfrm>
              <a:off x="5329250" y="5073200"/>
              <a:ext cx="154150" cy="384125"/>
            </a:xfrm>
            <a:custGeom>
              <a:avLst/>
              <a:gdLst/>
              <a:ahLst/>
              <a:cxnLst/>
              <a:rect l="l" t="t" r="r" b="b"/>
              <a:pathLst>
                <a:path w="6166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" name="Google Shape;338;p31"/>
            <p:cNvSpPr/>
            <p:nvPr/>
          </p:nvSpPr>
          <p:spPr>
            <a:xfrm>
              <a:off x="4870125" y="5073200"/>
              <a:ext cx="153350" cy="384125"/>
            </a:xfrm>
            <a:custGeom>
              <a:avLst/>
              <a:gdLst/>
              <a:ahLst/>
              <a:cxnLst/>
              <a:rect l="l" t="t" r="r" b="b"/>
              <a:pathLst>
                <a:path w="6134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" name="Google Shape;339;p31"/>
            <p:cNvSpPr/>
            <p:nvPr/>
          </p:nvSpPr>
          <p:spPr>
            <a:xfrm>
              <a:off x="4410200" y="5073200"/>
              <a:ext cx="153325" cy="384125"/>
            </a:xfrm>
            <a:custGeom>
              <a:avLst/>
              <a:gdLst/>
              <a:ahLst/>
              <a:cxnLst/>
              <a:rect l="l" t="t" r="r" b="b"/>
              <a:pathLst>
                <a:path w="6133" h="15365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" name="Google Shape;340;p31"/>
            <p:cNvSpPr/>
            <p:nvPr/>
          </p:nvSpPr>
          <p:spPr>
            <a:xfrm>
              <a:off x="3950250" y="5073200"/>
              <a:ext cx="153350" cy="384125"/>
            </a:xfrm>
            <a:custGeom>
              <a:avLst/>
              <a:gdLst/>
              <a:ahLst/>
              <a:cxnLst/>
              <a:rect l="l" t="t" r="r" b="b"/>
              <a:pathLst>
                <a:path w="6134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1" name="Google Shape;341;p31"/>
            <p:cNvSpPr/>
            <p:nvPr/>
          </p:nvSpPr>
          <p:spPr>
            <a:xfrm>
              <a:off x="3491125" y="5073200"/>
              <a:ext cx="153350" cy="384125"/>
            </a:xfrm>
            <a:custGeom>
              <a:avLst/>
              <a:gdLst/>
              <a:ahLst/>
              <a:cxnLst/>
              <a:rect l="l" t="t" r="r" b="b"/>
              <a:pathLst>
                <a:path w="6134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" name="Google Shape;342;p31"/>
            <p:cNvSpPr/>
            <p:nvPr/>
          </p:nvSpPr>
          <p:spPr>
            <a:xfrm>
              <a:off x="3031200" y="5073200"/>
              <a:ext cx="153325" cy="384125"/>
            </a:xfrm>
            <a:custGeom>
              <a:avLst/>
              <a:gdLst/>
              <a:ahLst/>
              <a:cxnLst/>
              <a:rect l="l" t="t" r="r" b="b"/>
              <a:pathLst>
                <a:path w="6133" h="15365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" name="Google Shape;343;p31"/>
            <p:cNvSpPr/>
            <p:nvPr/>
          </p:nvSpPr>
          <p:spPr>
            <a:xfrm>
              <a:off x="2571250" y="5073200"/>
              <a:ext cx="153325" cy="384125"/>
            </a:xfrm>
            <a:custGeom>
              <a:avLst/>
              <a:gdLst/>
              <a:ahLst/>
              <a:cxnLst/>
              <a:rect l="l" t="t" r="r" b="b"/>
              <a:pathLst>
                <a:path w="6133" h="15365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4" name="Google Shape;344;p31"/>
            <p:cNvSpPr/>
            <p:nvPr/>
          </p:nvSpPr>
          <p:spPr>
            <a:xfrm>
              <a:off x="2111300" y="5073200"/>
              <a:ext cx="154150" cy="384125"/>
            </a:xfrm>
            <a:custGeom>
              <a:avLst/>
              <a:gdLst/>
              <a:ahLst/>
              <a:cxnLst/>
              <a:rect l="l" t="t" r="r" b="b"/>
              <a:pathLst>
                <a:path w="6166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6025700" y="1158800"/>
              <a:ext cx="384125" cy="154150"/>
            </a:xfrm>
            <a:custGeom>
              <a:avLst/>
              <a:gdLst/>
              <a:ahLst/>
              <a:cxnLst/>
              <a:rect l="l" t="t" r="r" b="b"/>
              <a:pathLst>
                <a:path w="15365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" name="Google Shape;346;p31"/>
            <p:cNvSpPr/>
            <p:nvPr/>
          </p:nvSpPr>
          <p:spPr>
            <a:xfrm>
              <a:off x="6025700" y="1618750"/>
              <a:ext cx="384125" cy="153325"/>
            </a:xfrm>
            <a:custGeom>
              <a:avLst/>
              <a:gdLst/>
              <a:ahLst/>
              <a:cxnLst/>
              <a:rect l="l" t="t" r="r" b="b"/>
              <a:pathLst>
                <a:path w="15365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" name="Google Shape;347;p31"/>
            <p:cNvSpPr/>
            <p:nvPr/>
          </p:nvSpPr>
          <p:spPr>
            <a:xfrm>
              <a:off x="6025700" y="2078700"/>
              <a:ext cx="384125" cy="153325"/>
            </a:xfrm>
            <a:custGeom>
              <a:avLst/>
              <a:gdLst/>
              <a:ahLst/>
              <a:cxnLst/>
              <a:rect l="l" t="t" r="r" b="b"/>
              <a:pathLst>
                <a:path w="15365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6025700" y="2538625"/>
              <a:ext cx="384125" cy="153350"/>
            </a:xfrm>
            <a:custGeom>
              <a:avLst/>
              <a:gdLst/>
              <a:ahLst/>
              <a:cxnLst/>
              <a:rect l="l" t="t" r="r" b="b"/>
              <a:pathLst>
                <a:path w="15365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" name="Google Shape;349;p31"/>
            <p:cNvSpPr/>
            <p:nvPr/>
          </p:nvSpPr>
          <p:spPr>
            <a:xfrm>
              <a:off x="6025700" y="2997750"/>
              <a:ext cx="384125" cy="153350"/>
            </a:xfrm>
            <a:custGeom>
              <a:avLst/>
              <a:gdLst/>
              <a:ahLst/>
              <a:cxnLst/>
              <a:rect l="l" t="t" r="r" b="b"/>
              <a:pathLst>
                <a:path w="15365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6025700" y="3457700"/>
              <a:ext cx="384125" cy="153325"/>
            </a:xfrm>
            <a:custGeom>
              <a:avLst/>
              <a:gdLst/>
              <a:ahLst/>
              <a:cxnLst/>
              <a:rect l="l" t="t" r="r" b="b"/>
              <a:pathLst>
                <a:path w="15365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6025700" y="3917625"/>
              <a:ext cx="384125" cy="153350"/>
            </a:xfrm>
            <a:custGeom>
              <a:avLst/>
              <a:gdLst/>
              <a:ahLst/>
              <a:cxnLst/>
              <a:rect l="l" t="t" r="r" b="b"/>
              <a:pathLst>
                <a:path w="15365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6025700" y="4376750"/>
              <a:ext cx="384125" cy="154150"/>
            </a:xfrm>
            <a:custGeom>
              <a:avLst/>
              <a:gdLst/>
              <a:ahLst/>
              <a:cxnLst/>
              <a:rect l="l" t="t" r="r" b="b"/>
              <a:pathLst>
                <a:path w="15365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353" name="Google Shape;353;p31"/>
          <p:cNvCxnSpPr/>
          <p:nvPr/>
        </p:nvCxnSpPr>
        <p:spPr>
          <a:xfrm>
            <a:off x="1670888" y="1801882"/>
            <a:ext cx="0" cy="660273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54" name="Google Shape;354;p31"/>
          <p:cNvCxnSpPr/>
          <p:nvPr/>
        </p:nvCxnSpPr>
        <p:spPr>
          <a:xfrm>
            <a:off x="5746438" y="1801882"/>
            <a:ext cx="0" cy="660273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355" name="Google Shape;355;p31"/>
          <p:cNvGrpSpPr/>
          <p:nvPr/>
        </p:nvGrpSpPr>
        <p:grpSpPr>
          <a:xfrm>
            <a:off x="1131976" y="1948635"/>
            <a:ext cx="379870" cy="366767"/>
            <a:chOff x="1343100" y="238125"/>
            <a:chExt cx="4914225" cy="5219200"/>
          </a:xfrm>
        </p:grpSpPr>
        <p:sp>
          <p:nvSpPr>
            <p:cNvPr id="356" name="Google Shape;356;p31"/>
            <p:cNvSpPr/>
            <p:nvPr/>
          </p:nvSpPr>
          <p:spPr>
            <a:xfrm>
              <a:off x="4110900" y="29145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4416725" y="29145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193475" y="29145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3499275" y="29145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3346775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3652600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3958400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64225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3346775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3652600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3958400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264225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3499275" y="352620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3805100" y="3526200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110900" y="352620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3499275" y="230295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3805100" y="2302950"/>
              <a:ext cx="153325" cy="152525"/>
            </a:xfrm>
            <a:custGeom>
              <a:avLst/>
              <a:gdLst/>
              <a:ahLst/>
              <a:cxnLst/>
              <a:rect l="l" t="t" r="r" b="b"/>
              <a:pathLst>
                <a:path w="6133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4110900" y="230295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2505200" y="3985325"/>
              <a:ext cx="153325" cy="152525"/>
            </a:xfrm>
            <a:custGeom>
              <a:avLst/>
              <a:gdLst/>
              <a:ahLst/>
              <a:cxnLst/>
              <a:rect l="l" t="t" r="r" b="b"/>
              <a:pathLst>
                <a:path w="6133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1791625" y="1461350"/>
              <a:ext cx="4180275" cy="3384350"/>
            </a:xfrm>
            <a:custGeom>
              <a:avLst/>
              <a:gdLst/>
              <a:ahLst/>
              <a:cxnLst/>
              <a:rect l="l" t="t" r="r" b="b"/>
              <a:pathLst>
                <a:path w="167211" h="135374" extrusionOk="0">
                  <a:moveTo>
                    <a:pt x="53008" y="30174"/>
                  </a:moveTo>
                  <a:lnTo>
                    <a:pt x="53008" y="30174"/>
                  </a:lnTo>
                  <a:cubicBezTo>
                    <a:pt x="44984" y="38068"/>
                    <a:pt x="40025" y="49061"/>
                    <a:pt x="40025" y="61196"/>
                  </a:cubicBezTo>
                  <a:cubicBezTo>
                    <a:pt x="40025" y="64327"/>
                    <a:pt x="40352" y="67393"/>
                    <a:pt x="41004" y="70362"/>
                  </a:cubicBezTo>
                  <a:lnTo>
                    <a:pt x="28543" y="70362"/>
                  </a:lnTo>
                  <a:lnTo>
                    <a:pt x="28543" y="78549"/>
                  </a:lnTo>
                  <a:cubicBezTo>
                    <a:pt x="18692" y="71536"/>
                    <a:pt x="11483" y="64523"/>
                    <a:pt x="8254" y="61196"/>
                  </a:cubicBezTo>
                  <a:cubicBezTo>
                    <a:pt x="13766" y="55520"/>
                    <a:pt x="30729" y="39308"/>
                    <a:pt x="53008" y="30174"/>
                  </a:cubicBezTo>
                  <a:close/>
                  <a:moveTo>
                    <a:pt x="42798" y="76494"/>
                  </a:moveTo>
                  <a:cubicBezTo>
                    <a:pt x="45016" y="82464"/>
                    <a:pt x="48539" y="87813"/>
                    <a:pt x="53008" y="92217"/>
                  </a:cubicBezTo>
                  <a:cubicBezTo>
                    <a:pt x="46191" y="89412"/>
                    <a:pt x="39993" y="86019"/>
                    <a:pt x="34676" y="82660"/>
                  </a:cubicBezTo>
                  <a:lnTo>
                    <a:pt x="34676" y="76494"/>
                  </a:lnTo>
                  <a:close/>
                  <a:moveTo>
                    <a:pt x="114203" y="30174"/>
                  </a:moveTo>
                  <a:cubicBezTo>
                    <a:pt x="123467" y="33958"/>
                    <a:pt x="131589" y="38851"/>
                    <a:pt x="137950" y="43353"/>
                  </a:cubicBezTo>
                  <a:cubicBezTo>
                    <a:pt x="148160" y="50496"/>
                    <a:pt x="155630" y="57771"/>
                    <a:pt x="158957" y="61196"/>
                  </a:cubicBezTo>
                  <a:cubicBezTo>
                    <a:pt x="153445" y="66839"/>
                    <a:pt x="136482" y="83084"/>
                    <a:pt x="114203" y="92217"/>
                  </a:cubicBezTo>
                  <a:cubicBezTo>
                    <a:pt x="122227" y="84291"/>
                    <a:pt x="127186" y="73330"/>
                    <a:pt x="127186" y="61196"/>
                  </a:cubicBezTo>
                  <a:cubicBezTo>
                    <a:pt x="127186" y="49061"/>
                    <a:pt x="122227" y="38101"/>
                    <a:pt x="114203" y="30174"/>
                  </a:cubicBezTo>
                  <a:close/>
                  <a:moveTo>
                    <a:pt x="86672" y="23846"/>
                  </a:moveTo>
                  <a:cubicBezTo>
                    <a:pt x="105885" y="25412"/>
                    <a:pt x="121086" y="41559"/>
                    <a:pt x="121086" y="61196"/>
                  </a:cubicBezTo>
                  <a:cubicBezTo>
                    <a:pt x="121086" y="80833"/>
                    <a:pt x="105885" y="96980"/>
                    <a:pt x="86672" y="98545"/>
                  </a:cubicBezTo>
                  <a:lnTo>
                    <a:pt x="86672" y="94827"/>
                  </a:lnTo>
                  <a:lnTo>
                    <a:pt x="80539" y="94827"/>
                  </a:lnTo>
                  <a:lnTo>
                    <a:pt x="80539" y="98545"/>
                  </a:lnTo>
                  <a:cubicBezTo>
                    <a:pt x="66643" y="97404"/>
                    <a:pt x="54867" y="88662"/>
                    <a:pt x="49387" y="76494"/>
                  </a:cubicBezTo>
                  <a:lnTo>
                    <a:pt x="56825" y="76494"/>
                  </a:lnTo>
                  <a:lnTo>
                    <a:pt x="56825" y="70362"/>
                  </a:lnTo>
                  <a:lnTo>
                    <a:pt x="47267" y="70362"/>
                  </a:lnTo>
                  <a:cubicBezTo>
                    <a:pt x="46517" y="67426"/>
                    <a:pt x="46125" y="64360"/>
                    <a:pt x="46125" y="61196"/>
                  </a:cubicBezTo>
                  <a:cubicBezTo>
                    <a:pt x="46125" y="41559"/>
                    <a:pt x="61294" y="25412"/>
                    <a:pt x="80539" y="23846"/>
                  </a:cubicBezTo>
                  <a:lnTo>
                    <a:pt x="80539" y="28315"/>
                  </a:lnTo>
                  <a:lnTo>
                    <a:pt x="86672" y="28315"/>
                  </a:lnTo>
                  <a:lnTo>
                    <a:pt x="86672" y="23846"/>
                  </a:lnTo>
                  <a:close/>
                  <a:moveTo>
                    <a:pt x="80539" y="1"/>
                  </a:moveTo>
                  <a:lnTo>
                    <a:pt x="80539" y="17681"/>
                  </a:lnTo>
                  <a:cubicBezTo>
                    <a:pt x="58293" y="18594"/>
                    <a:pt x="38525" y="29326"/>
                    <a:pt x="25607" y="38427"/>
                  </a:cubicBezTo>
                  <a:cubicBezTo>
                    <a:pt x="11092" y="48637"/>
                    <a:pt x="2154" y="58749"/>
                    <a:pt x="1762" y="59173"/>
                  </a:cubicBezTo>
                  <a:lnTo>
                    <a:pt x="1" y="61196"/>
                  </a:lnTo>
                  <a:lnTo>
                    <a:pt x="1762" y="63218"/>
                  </a:lnTo>
                  <a:cubicBezTo>
                    <a:pt x="2154" y="63642"/>
                    <a:pt x="11092" y="73722"/>
                    <a:pt x="25607" y="83964"/>
                  </a:cubicBezTo>
                  <a:cubicBezTo>
                    <a:pt x="26553" y="84617"/>
                    <a:pt x="27532" y="85302"/>
                    <a:pt x="28543" y="85954"/>
                  </a:cubicBezTo>
                  <a:lnTo>
                    <a:pt x="28543" y="94827"/>
                  </a:lnTo>
                  <a:lnTo>
                    <a:pt x="34676" y="94827"/>
                  </a:lnTo>
                  <a:lnTo>
                    <a:pt x="34676" y="89836"/>
                  </a:lnTo>
                  <a:cubicBezTo>
                    <a:pt x="46973" y="97143"/>
                    <a:pt x="62990" y="103993"/>
                    <a:pt x="80539" y="104711"/>
                  </a:cubicBezTo>
                  <a:lnTo>
                    <a:pt x="80539" y="135373"/>
                  </a:lnTo>
                  <a:lnTo>
                    <a:pt x="114203" y="135373"/>
                  </a:lnTo>
                  <a:lnTo>
                    <a:pt x="114203" y="129241"/>
                  </a:lnTo>
                  <a:lnTo>
                    <a:pt x="86672" y="129241"/>
                  </a:lnTo>
                  <a:lnTo>
                    <a:pt x="86672" y="104711"/>
                  </a:lnTo>
                  <a:cubicBezTo>
                    <a:pt x="108919" y="103797"/>
                    <a:pt x="128686" y="93033"/>
                    <a:pt x="141604" y="83964"/>
                  </a:cubicBezTo>
                  <a:cubicBezTo>
                    <a:pt x="156120" y="73722"/>
                    <a:pt x="165057" y="63642"/>
                    <a:pt x="165449" y="63218"/>
                  </a:cubicBezTo>
                  <a:lnTo>
                    <a:pt x="167210" y="61196"/>
                  </a:lnTo>
                  <a:lnTo>
                    <a:pt x="165449" y="59173"/>
                  </a:lnTo>
                  <a:cubicBezTo>
                    <a:pt x="165057" y="58749"/>
                    <a:pt x="156120" y="48637"/>
                    <a:pt x="141604" y="38427"/>
                  </a:cubicBezTo>
                  <a:cubicBezTo>
                    <a:pt x="128686" y="29326"/>
                    <a:pt x="108919" y="18594"/>
                    <a:pt x="86672" y="17681"/>
                  </a:cubicBezTo>
                  <a:lnTo>
                    <a:pt x="86672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1970225" y="4367775"/>
              <a:ext cx="688300" cy="152525"/>
            </a:xfrm>
            <a:custGeom>
              <a:avLst/>
              <a:gdLst/>
              <a:ahLst/>
              <a:cxnLst/>
              <a:rect l="l" t="t" r="r" b="b"/>
              <a:pathLst>
                <a:path w="27532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27532" y="6101"/>
                  </a:lnTo>
                  <a:lnTo>
                    <a:pt x="27532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1664425" y="4367775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6100" y="6101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1664425" y="4673600"/>
              <a:ext cx="381675" cy="152525"/>
            </a:xfrm>
            <a:custGeom>
              <a:avLst/>
              <a:gdLst/>
              <a:ahLst/>
              <a:cxnLst/>
              <a:rect l="l" t="t" r="r" b="b"/>
              <a:pathLst>
                <a:path w="15267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15266" y="6100"/>
                  </a:lnTo>
                  <a:lnTo>
                    <a:pt x="152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2199375" y="467360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2505200" y="4673600"/>
              <a:ext cx="153325" cy="152525"/>
            </a:xfrm>
            <a:custGeom>
              <a:avLst/>
              <a:gdLst/>
              <a:ahLst/>
              <a:cxnLst/>
              <a:rect l="l" t="t" r="r" b="b"/>
              <a:pathLst>
                <a:path w="6133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1664425" y="4979400"/>
              <a:ext cx="994100" cy="152525"/>
            </a:xfrm>
            <a:custGeom>
              <a:avLst/>
              <a:gdLst/>
              <a:ahLst/>
              <a:cxnLst/>
              <a:rect l="l" t="t" r="r" b="b"/>
              <a:pathLst>
                <a:path w="39764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39764" y="6101"/>
                  </a:lnTo>
                  <a:lnTo>
                    <a:pt x="397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4799175" y="469235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5105000" y="4692350"/>
              <a:ext cx="1152325" cy="153350"/>
            </a:xfrm>
            <a:custGeom>
              <a:avLst/>
              <a:gdLst/>
              <a:ahLst/>
              <a:cxnLst/>
              <a:rect l="l" t="t" r="r" b="b"/>
              <a:pathLst>
                <a:path w="4609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46092" y="6133"/>
                  </a:lnTo>
                  <a:lnTo>
                    <a:pt x="46092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5105000" y="49981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5410800" y="49981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5717425" y="4998175"/>
              <a:ext cx="539900" cy="153325"/>
            </a:xfrm>
            <a:custGeom>
              <a:avLst/>
              <a:gdLst/>
              <a:ahLst/>
              <a:cxnLst/>
              <a:rect l="l" t="t" r="r" b="b"/>
              <a:pathLst>
                <a:path w="2159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21595" y="6133"/>
                  </a:lnTo>
                  <a:lnTo>
                    <a:pt x="2159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5105000" y="5303975"/>
              <a:ext cx="846500" cy="153350"/>
            </a:xfrm>
            <a:custGeom>
              <a:avLst/>
              <a:gdLst/>
              <a:ahLst/>
              <a:cxnLst/>
              <a:rect l="l" t="t" r="r" b="b"/>
              <a:pathLst>
                <a:path w="33860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33860" y="6133"/>
                  </a:lnTo>
                  <a:lnTo>
                    <a:pt x="3386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6104800" y="53039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05100" y="1155550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05100" y="23812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4110900" y="238125"/>
              <a:ext cx="841625" cy="153325"/>
            </a:xfrm>
            <a:custGeom>
              <a:avLst/>
              <a:gdLst/>
              <a:ahLst/>
              <a:cxnLst/>
              <a:rect l="l" t="t" r="r" b="b"/>
              <a:pathLst>
                <a:path w="33665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33664" y="6133"/>
                  </a:lnTo>
                  <a:lnTo>
                    <a:pt x="3366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805100" y="543925"/>
              <a:ext cx="535800" cy="153325"/>
            </a:xfrm>
            <a:custGeom>
              <a:avLst/>
              <a:gdLst/>
              <a:ahLst/>
              <a:cxnLst/>
              <a:rect l="l" t="t" r="r" b="b"/>
              <a:pathLst>
                <a:path w="21432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21432" y="6133"/>
                  </a:lnTo>
                  <a:lnTo>
                    <a:pt x="21432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4493375" y="54392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4799175" y="5439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3805100" y="849725"/>
              <a:ext cx="841600" cy="153350"/>
            </a:xfrm>
            <a:custGeom>
              <a:avLst/>
              <a:gdLst/>
              <a:ahLst/>
              <a:cxnLst/>
              <a:rect l="l" t="t" r="r" b="b"/>
              <a:pathLst>
                <a:path w="336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33664" y="6133"/>
                  </a:lnTo>
                  <a:lnTo>
                    <a:pt x="336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4799175" y="84972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2276050" y="2914575"/>
              <a:ext cx="152500" cy="153325"/>
            </a:xfrm>
            <a:custGeom>
              <a:avLst/>
              <a:gdLst/>
              <a:ahLst/>
              <a:cxnLst/>
              <a:rect l="l" t="t" r="r" b="b"/>
              <a:pathLst>
                <a:path w="6100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5334975" y="2914575"/>
              <a:ext cx="152525" cy="153325"/>
            </a:xfrm>
            <a:custGeom>
              <a:avLst/>
              <a:gdLst/>
              <a:ahLst/>
              <a:cxnLst/>
              <a:rect l="l" t="t" r="r" b="b"/>
              <a:pathLst>
                <a:path w="6101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1343100" y="4367775"/>
              <a:ext cx="168025" cy="152525"/>
            </a:xfrm>
            <a:custGeom>
              <a:avLst/>
              <a:gdLst/>
              <a:ahLst/>
              <a:cxnLst/>
              <a:rect l="l" t="t" r="r" b="b"/>
              <a:pathLst>
                <a:path w="672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721" y="6101"/>
                  </a:lnTo>
                  <a:lnTo>
                    <a:pt x="672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1343100" y="4675225"/>
              <a:ext cx="168025" cy="153350"/>
            </a:xfrm>
            <a:custGeom>
              <a:avLst/>
              <a:gdLst/>
              <a:ahLst/>
              <a:cxnLst/>
              <a:rect l="l" t="t" r="r" b="b"/>
              <a:pathLst>
                <a:path w="672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721" y="6133"/>
                  </a:lnTo>
                  <a:lnTo>
                    <a:pt x="672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1343100" y="4983475"/>
              <a:ext cx="168025" cy="152525"/>
            </a:xfrm>
            <a:custGeom>
              <a:avLst/>
              <a:gdLst/>
              <a:ahLst/>
              <a:cxnLst/>
              <a:rect l="l" t="t" r="r" b="b"/>
              <a:pathLst>
                <a:path w="672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721" y="6101"/>
                  </a:lnTo>
                  <a:lnTo>
                    <a:pt x="672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04" name="Image 403">
            <a:extLst>
              <a:ext uri="{FF2B5EF4-FFF2-40B4-BE49-F238E27FC236}">
                <a16:creationId xmlns:a16="http://schemas.microsoft.com/office/drawing/2014/main" id="{57316FE6-6E25-4336-A112-B8F4A33B65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2904" y="0"/>
            <a:ext cx="771096" cy="897275"/>
          </a:xfrm>
          <a:prstGeom prst="rect">
            <a:avLst/>
          </a:prstGeom>
        </p:spPr>
      </p:pic>
      <p:sp>
        <p:nvSpPr>
          <p:cNvPr id="405" name="ZoneTexte 404">
            <a:extLst>
              <a:ext uri="{FF2B5EF4-FFF2-40B4-BE49-F238E27FC236}">
                <a16:creationId xmlns:a16="http://schemas.microsoft.com/office/drawing/2014/main" id="{A4EBA38F-D520-4D24-B4DA-9FC2372A28DF}"/>
              </a:ext>
            </a:extLst>
          </p:cNvPr>
          <p:cNvSpPr txBox="1"/>
          <p:nvPr/>
        </p:nvSpPr>
        <p:spPr>
          <a:xfrm>
            <a:off x="8579223" y="4839813"/>
            <a:ext cx="5647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2"/>
                </a:solidFill>
              </a:rPr>
              <a:t>4/18</a:t>
            </a:r>
          </a:p>
        </p:txBody>
      </p:sp>
    </p:spTree>
    <p:extLst>
      <p:ext uri="{BB962C8B-B14F-4D97-AF65-F5344CB8AC3E}">
        <p14:creationId xmlns:p14="http://schemas.microsoft.com/office/powerpoint/2010/main" val="4102249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507031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pic>
        <p:nvPicPr>
          <p:cNvPr id="6" name="Image 5">
            <a:extLst>
              <a:ext uri="{FF2B5EF4-FFF2-40B4-BE49-F238E27FC236}">
                <a16:creationId xmlns:a16="http://schemas.microsoft.com/office/drawing/2014/main" id="{C3546BEE-897C-4DB1-8D8F-1D2F41A69B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2904" y="0"/>
            <a:ext cx="771096" cy="89727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65F45D09-A2BA-480F-AB87-83EDAD5FD583}"/>
              </a:ext>
            </a:extLst>
          </p:cNvPr>
          <p:cNvSpPr txBox="1"/>
          <p:nvPr/>
        </p:nvSpPr>
        <p:spPr>
          <a:xfrm>
            <a:off x="8579223" y="4839813"/>
            <a:ext cx="5647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2"/>
                </a:solidFill>
              </a:rPr>
              <a:t>5/18</a:t>
            </a:r>
          </a:p>
        </p:txBody>
      </p:sp>
    </p:spTree>
    <p:extLst>
      <p:ext uri="{BB962C8B-B14F-4D97-AF65-F5344CB8AC3E}">
        <p14:creationId xmlns:p14="http://schemas.microsoft.com/office/powerpoint/2010/main" val="985185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86;p31">
            <a:extLst>
              <a:ext uri="{FF2B5EF4-FFF2-40B4-BE49-F238E27FC236}">
                <a16:creationId xmlns:a16="http://schemas.microsoft.com/office/drawing/2014/main" id="{1462E2BB-5BB1-45DE-A3AB-1FD9E9C710EA}"/>
              </a:ext>
            </a:extLst>
          </p:cNvPr>
          <p:cNvSpPr txBox="1">
            <a:spLocks/>
          </p:cNvSpPr>
          <p:nvPr/>
        </p:nvSpPr>
        <p:spPr>
          <a:xfrm>
            <a:off x="872500" y="6622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dirty="0"/>
              <a:t>Dataset</a:t>
            </a:r>
          </a:p>
        </p:txBody>
      </p:sp>
      <p:sp>
        <p:nvSpPr>
          <p:cNvPr id="8" name="Google Shape;184;p31">
            <a:extLst>
              <a:ext uri="{FF2B5EF4-FFF2-40B4-BE49-F238E27FC236}">
                <a16:creationId xmlns:a16="http://schemas.microsoft.com/office/drawing/2014/main" id="{8258EA4B-0A0F-44E9-81ED-A4E8C76DA04C}"/>
              </a:ext>
            </a:extLst>
          </p:cNvPr>
          <p:cNvSpPr txBox="1">
            <a:spLocks/>
          </p:cNvSpPr>
          <p:nvPr/>
        </p:nvSpPr>
        <p:spPr>
          <a:xfrm>
            <a:off x="1803880" y="1456887"/>
            <a:ext cx="5007049" cy="6376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2"/>
                </a:solidFill>
              </a:rPr>
              <a:t>12 persons, 10 gestures, 4 time each </a:t>
            </a:r>
          </a:p>
        </p:txBody>
      </p:sp>
      <p:cxnSp>
        <p:nvCxnSpPr>
          <p:cNvPr id="9" name="Google Shape;353;p31">
            <a:extLst>
              <a:ext uri="{FF2B5EF4-FFF2-40B4-BE49-F238E27FC236}">
                <a16:creationId xmlns:a16="http://schemas.microsoft.com/office/drawing/2014/main" id="{B66807E4-8831-4DBF-9153-B7B7529FF348}"/>
              </a:ext>
            </a:extLst>
          </p:cNvPr>
          <p:cNvCxnSpPr/>
          <p:nvPr/>
        </p:nvCxnSpPr>
        <p:spPr>
          <a:xfrm>
            <a:off x="1803880" y="1471756"/>
            <a:ext cx="0" cy="660273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0" name="Google Shape;355;p31">
            <a:extLst>
              <a:ext uri="{FF2B5EF4-FFF2-40B4-BE49-F238E27FC236}">
                <a16:creationId xmlns:a16="http://schemas.microsoft.com/office/drawing/2014/main" id="{96D0A5B5-2292-477D-8953-6CF3C791E16C}"/>
              </a:ext>
            </a:extLst>
          </p:cNvPr>
          <p:cNvGrpSpPr/>
          <p:nvPr/>
        </p:nvGrpSpPr>
        <p:grpSpPr>
          <a:xfrm>
            <a:off x="1209969" y="1592322"/>
            <a:ext cx="379870" cy="366767"/>
            <a:chOff x="1343100" y="238125"/>
            <a:chExt cx="4914225" cy="5219200"/>
          </a:xfrm>
        </p:grpSpPr>
        <p:sp>
          <p:nvSpPr>
            <p:cNvPr id="11" name="Google Shape;356;p31">
              <a:extLst>
                <a:ext uri="{FF2B5EF4-FFF2-40B4-BE49-F238E27FC236}">
                  <a16:creationId xmlns:a16="http://schemas.microsoft.com/office/drawing/2014/main" id="{BE487E67-3594-4D5F-8B44-1A80FF24EE95}"/>
                </a:ext>
              </a:extLst>
            </p:cNvPr>
            <p:cNvSpPr/>
            <p:nvPr/>
          </p:nvSpPr>
          <p:spPr>
            <a:xfrm>
              <a:off x="4110900" y="29145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357;p31">
              <a:extLst>
                <a:ext uri="{FF2B5EF4-FFF2-40B4-BE49-F238E27FC236}">
                  <a16:creationId xmlns:a16="http://schemas.microsoft.com/office/drawing/2014/main" id="{64089065-A1DB-4141-A5B8-81C377CAB995}"/>
                </a:ext>
              </a:extLst>
            </p:cNvPr>
            <p:cNvSpPr/>
            <p:nvPr/>
          </p:nvSpPr>
          <p:spPr>
            <a:xfrm>
              <a:off x="4416725" y="29145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358;p31">
              <a:extLst>
                <a:ext uri="{FF2B5EF4-FFF2-40B4-BE49-F238E27FC236}">
                  <a16:creationId xmlns:a16="http://schemas.microsoft.com/office/drawing/2014/main" id="{396DDF97-DE87-4629-8A99-54B9F0D924DA}"/>
                </a:ext>
              </a:extLst>
            </p:cNvPr>
            <p:cNvSpPr/>
            <p:nvPr/>
          </p:nvSpPr>
          <p:spPr>
            <a:xfrm>
              <a:off x="3193475" y="29145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359;p31">
              <a:extLst>
                <a:ext uri="{FF2B5EF4-FFF2-40B4-BE49-F238E27FC236}">
                  <a16:creationId xmlns:a16="http://schemas.microsoft.com/office/drawing/2014/main" id="{943FFCF4-1C59-4C77-AA6E-6A2DABDAFBB1}"/>
                </a:ext>
              </a:extLst>
            </p:cNvPr>
            <p:cNvSpPr/>
            <p:nvPr/>
          </p:nvSpPr>
          <p:spPr>
            <a:xfrm>
              <a:off x="3499275" y="29145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360;p31">
              <a:extLst>
                <a:ext uri="{FF2B5EF4-FFF2-40B4-BE49-F238E27FC236}">
                  <a16:creationId xmlns:a16="http://schemas.microsoft.com/office/drawing/2014/main" id="{D344A0B0-2208-47EE-86D3-5B16DEAE8D5E}"/>
                </a:ext>
              </a:extLst>
            </p:cNvPr>
            <p:cNvSpPr/>
            <p:nvPr/>
          </p:nvSpPr>
          <p:spPr>
            <a:xfrm>
              <a:off x="3346775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361;p31">
              <a:extLst>
                <a:ext uri="{FF2B5EF4-FFF2-40B4-BE49-F238E27FC236}">
                  <a16:creationId xmlns:a16="http://schemas.microsoft.com/office/drawing/2014/main" id="{8F38DD59-2A3A-4313-8C75-C34259FE8D2A}"/>
                </a:ext>
              </a:extLst>
            </p:cNvPr>
            <p:cNvSpPr/>
            <p:nvPr/>
          </p:nvSpPr>
          <p:spPr>
            <a:xfrm>
              <a:off x="3652600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362;p31">
              <a:extLst>
                <a:ext uri="{FF2B5EF4-FFF2-40B4-BE49-F238E27FC236}">
                  <a16:creationId xmlns:a16="http://schemas.microsoft.com/office/drawing/2014/main" id="{11CDA6AE-BC55-4384-880D-A3FE5668F5A6}"/>
                </a:ext>
              </a:extLst>
            </p:cNvPr>
            <p:cNvSpPr/>
            <p:nvPr/>
          </p:nvSpPr>
          <p:spPr>
            <a:xfrm>
              <a:off x="3958400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363;p31">
              <a:extLst>
                <a:ext uri="{FF2B5EF4-FFF2-40B4-BE49-F238E27FC236}">
                  <a16:creationId xmlns:a16="http://schemas.microsoft.com/office/drawing/2014/main" id="{B4152FCD-03CC-4E09-AF98-62685473126F}"/>
                </a:ext>
              </a:extLst>
            </p:cNvPr>
            <p:cNvSpPr/>
            <p:nvPr/>
          </p:nvSpPr>
          <p:spPr>
            <a:xfrm>
              <a:off x="4264225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364;p31">
              <a:extLst>
                <a:ext uri="{FF2B5EF4-FFF2-40B4-BE49-F238E27FC236}">
                  <a16:creationId xmlns:a16="http://schemas.microsoft.com/office/drawing/2014/main" id="{E4EBB3B7-5761-4BEA-885B-54FEF89F92BE}"/>
                </a:ext>
              </a:extLst>
            </p:cNvPr>
            <p:cNvSpPr/>
            <p:nvPr/>
          </p:nvSpPr>
          <p:spPr>
            <a:xfrm>
              <a:off x="3346775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365;p31">
              <a:extLst>
                <a:ext uri="{FF2B5EF4-FFF2-40B4-BE49-F238E27FC236}">
                  <a16:creationId xmlns:a16="http://schemas.microsoft.com/office/drawing/2014/main" id="{8D29BE01-6EA8-4E5D-BB24-6756EA189D45}"/>
                </a:ext>
              </a:extLst>
            </p:cNvPr>
            <p:cNvSpPr/>
            <p:nvPr/>
          </p:nvSpPr>
          <p:spPr>
            <a:xfrm>
              <a:off x="3652600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366;p31">
              <a:extLst>
                <a:ext uri="{FF2B5EF4-FFF2-40B4-BE49-F238E27FC236}">
                  <a16:creationId xmlns:a16="http://schemas.microsoft.com/office/drawing/2014/main" id="{21736C43-9550-49FC-9039-FDD64E5722EF}"/>
                </a:ext>
              </a:extLst>
            </p:cNvPr>
            <p:cNvSpPr/>
            <p:nvPr/>
          </p:nvSpPr>
          <p:spPr>
            <a:xfrm>
              <a:off x="3958400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367;p31">
              <a:extLst>
                <a:ext uri="{FF2B5EF4-FFF2-40B4-BE49-F238E27FC236}">
                  <a16:creationId xmlns:a16="http://schemas.microsoft.com/office/drawing/2014/main" id="{DF165207-52B4-47A5-BA9D-1B800E217B7F}"/>
                </a:ext>
              </a:extLst>
            </p:cNvPr>
            <p:cNvSpPr/>
            <p:nvPr/>
          </p:nvSpPr>
          <p:spPr>
            <a:xfrm>
              <a:off x="4264225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368;p31">
              <a:extLst>
                <a:ext uri="{FF2B5EF4-FFF2-40B4-BE49-F238E27FC236}">
                  <a16:creationId xmlns:a16="http://schemas.microsoft.com/office/drawing/2014/main" id="{5267362F-20A1-46E0-B690-64F17E8A47BE}"/>
                </a:ext>
              </a:extLst>
            </p:cNvPr>
            <p:cNvSpPr/>
            <p:nvPr/>
          </p:nvSpPr>
          <p:spPr>
            <a:xfrm>
              <a:off x="3499275" y="352620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369;p31">
              <a:extLst>
                <a:ext uri="{FF2B5EF4-FFF2-40B4-BE49-F238E27FC236}">
                  <a16:creationId xmlns:a16="http://schemas.microsoft.com/office/drawing/2014/main" id="{DEBF7748-A602-4BA6-957D-5A6AA264C527}"/>
                </a:ext>
              </a:extLst>
            </p:cNvPr>
            <p:cNvSpPr/>
            <p:nvPr/>
          </p:nvSpPr>
          <p:spPr>
            <a:xfrm>
              <a:off x="3805100" y="3526200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370;p31">
              <a:extLst>
                <a:ext uri="{FF2B5EF4-FFF2-40B4-BE49-F238E27FC236}">
                  <a16:creationId xmlns:a16="http://schemas.microsoft.com/office/drawing/2014/main" id="{FB775CA3-495F-4F0F-9A2C-7A3E0EDE2302}"/>
                </a:ext>
              </a:extLst>
            </p:cNvPr>
            <p:cNvSpPr/>
            <p:nvPr/>
          </p:nvSpPr>
          <p:spPr>
            <a:xfrm>
              <a:off x="4110900" y="352620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371;p31">
              <a:extLst>
                <a:ext uri="{FF2B5EF4-FFF2-40B4-BE49-F238E27FC236}">
                  <a16:creationId xmlns:a16="http://schemas.microsoft.com/office/drawing/2014/main" id="{D2945890-4F0C-4FED-BF0C-2F56D457574D}"/>
                </a:ext>
              </a:extLst>
            </p:cNvPr>
            <p:cNvSpPr/>
            <p:nvPr/>
          </p:nvSpPr>
          <p:spPr>
            <a:xfrm>
              <a:off x="3499275" y="230295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372;p31">
              <a:extLst>
                <a:ext uri="{FF2B5EF4-FFF2-40B4-BE49-F238E27FC236}">
                  <a16:creationId xmlns:a16="http://schemas.microsoft.com/office/drawing/2014/main" id="{19868651-AE74-4B59-91BB-28057EF8FC37}"/>
                </a:ext>
              </a:extLst>
            </p:cNvPr>
            <p:cNvSpPr/>
            <p:nvPr/>
          </p:nvSpPr>
          <p:spPr>
            <a:xfrm>
              <a:off x="3805100" y="2302950"/>
              <a:ext cx="153325" cy="152525"/>
            </a:xfrm>
            <a:custGeom>
              <a:avLst/>
              <a:gdLst/>
              <a:ahLst/>
              <a:cxnLst/>
              <a:rect l="l" t="t" r="r" b="b"/>
              <a:pathLst>
                <a:path w="6133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373;p31">
              <a:extLst>
                <a:ext uri="{FF2B5EF4-FFF2-40B4-BE49-F238E27FC236}">
                  <a16:creationId xmlns:a16="http://schemas.microsoft.com/office/drawing/2014/main" id="{9AF79514-35C8-438F-84DE-3E627D219E0C}"/>
                </a:ext>
              </a:extLst>
            </p:cNvPr>
            <p:cNvSpPr/>
            <p:nvPr/>
          </p:nvSpPr>
          <p:spPr>
            <a:xfrm>
              <a:off x="4110900" y="230295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374;p31">
              <a:extLst>
                <a:ext uri="{FF2B5EF4-FFF2-40B4-BE49-F238E27FC236}">
                  <a16:creationId xmlns:a16="http://schemas.microsoft.com/office/drawing/2014/main" id="{38778B2C-AF24-4801-9FDD-EC93FE16FA82}"/>
                </a:ext>
              </a:extLst>
            </p:cNvPr>
            <p:cNvSpPr/>
            <p:nvPr/>
          </p:nvSpPr>
          <p:spPr>
            <a:xfrm>
              <a:off x="2505200" y="3985325"/>
              <a:ext cx="153325" cy="152525"/>
            </a:xfrm>
            <a:custGeom>
              <a:avLst/>
              <a:gdLst/>
              <a:ahLst/>
              <a:cxnLst/>
              <a:rect l="l" t="t" r="r" b="b"/>
              <a:pathLst>
                <a:path w="6133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375;p31">
              <a:extLst>
                <a:ext uri="{FF2B5EF4-FFF2-40B4-BE49-F238E27FC236}">
                  <a16:creationId xmlns:a16="http://schemas.microsoft.com/office/drawing/2014/main" id="{BB5E923B-F29A-4564-856C-0F4CA3511AB1}"/>
                </a:ext>
              </a:extLst>
            </p:cNvPr>
            <p:cNvSpPr/>
            <p:nvPr/>
          </p:nvSpPr>
          <p:spPr>
            <a:xfrm>
              <a:off x="1791625" y="1461350"/>
              <a:ext cx="4180275" cy="3384350"/>
            </a:xfrm>
            <a:custGeom>
              <a:avLst/>
              <a:gdLst/>
              <a:ahLst/>
              <a:cxnLst/>
              <a:rect l="l" t="t" r="r" b="b"/>
              <a:pathLst>
                <a:path w="167211" h="135374" extrusionOk="0">
                  <a:moveTo>
                    <a:pt x="53008" y="30174"/>
                  </a:moveTo>
                  <a:lnTo>
                    <a:pt x="53008" y="30174"/>
                  </a:lnTo>
                  <a:cubicBezTo>
                    <a:pt x="44984" y="38068"/>
                    <a:pt x="40025" y="49061"/>
                    <a:pt x="40025" y="61196"/>
                  </a:cubicBezTo>
                  <a:cubicBezTo>
                    <a:pt x="40025" y="64327"/>
                    <a:pt x="40352" y="67393"/>
                    <a:pt x="41004" y="70362"/>
                  </a:cubicBezTo>
                  <a:lnTo>
                    <a:pt x="28543" y="70362"/>
                  </a:lnTo>
                  <a:lnTo>
                    <a:pt x="28543" y="78549"/>
                  </a:lnTo>
                  <a:cubicBezTo>
                    <a:pt x="18692" y="71536"/>
                    <a:pt x="11483" y="64523"/>
                    <a:pt x="8254" y="61196"/>
                  </a:cubicBezTo>
                  <a:cubicBezTo>
                    <a:pt x="13766" y="55520"/>
                    <a:pt x="30729" y="39308"/>
                    <a:pt x="53008" y="30174"/>
                  </a:cubicBezTo>
                  <a:close/>
                  <a:moveTo>
                    <a:pt x="42798" y="76494"/>
                  </a:moveTo>
                  <a:cubicBezTo>
                    <a:pt x="45016" y="82464"/>
                    <a:pt x="48539" y="87813"/>
                    <a:pt x="53008" y="92217"/>
                  </a:cubicBezTo>
                  <a:cubicBezTo>
                    <a:pt x="46191" y="89412"/>
                    <a:pt x="39993" y="86019"/>
                    <a:pt x="34676" y="82660"/>
                  </a:cubicBezTo>
                  <a:lnTo>
                    <a:pt x="34676" y="76494"/>
                  </a:lnTo>
                  <a:close/>
                  <a:moveTo>
                    <a:pt x="114203" y="30174"/>
                  </a:moveTo>
                  <a:cubicBezTo>
                    <a:pt x="123467" y="33958"/>
                    <a:pt x="131589" y="38851"/>
                    <a:pt x="137950" y="43353"/>
                  </a:cubicBezTo>
                  <a:cubicBezTo>
                    <a:pt x="148160" y="50496"/>
                    <a:pt x="155630" y="57771"/>
                    <a:pt x="158957" y="61196"/>
                  </a:cubicBezTo>
                  <a:cubicBezTo>
                    <a:pt x="153445" y="66839"/>
                    <a:pt x="136482" y="83084"/>
                    <a:pt x="114203" y="92217"/>
                  </a:cubicBezTo>
                  <a:cubicBezTo>
                    <a:pt x="122227" y="84291"/>
                    <a:pt x="127186" y="73330"/>
                    <a:pt x="127186" y="61196"/>
                  </a:cubicBezTo>
                  <a:cubicBezTo>
                    <a:pt x="127186" y="49061"/>
                    <a:pt x="122227" y="38101"/>
                    <a:pt x="114203" y="30174"/>
                  </a:cubicBezTo>
                  <a:close/>
                  <a:moveTo>
                    <a:pt x="86672" y="23846"/>
                  </a:moveTo>
                  <a:cubicBezTo>
                    <a:pt x="105885" y="25412"/>
                    <a:pt x="121086" y="41559"/>
                    <a:pt x="121086" y="61196"/>
                  </a:cubicBezTo>
                  <a:cubicBezTo>
                    <a:pt x="121086" y="80833"/>
                    <a:pt x="105885" y="96980"/>
                    <a:pt x="86672" y="98545"/>
                  </a:cubicBezTo>
                  <a:lnTo>
                    <a:pt x="86672" y="94827"/>
                  </a:lnTo>
                  <a:lnTo>
                    <a:pt x="80539" y="94827"/>
                  </a:lnTo>
                  <a:lnTo>
                    <a:pt x="80539" y="98545"/>
                  </a:lnTo>
                  <a:cubicBezTo>
                    <a:pt x="66643" y="97404"/>
                    <a:pt x="54867" y="88662"/>
                    <a:pt x="49387" y="76494"/>
                  </a:cubicBezTo>
                  <a:lnTo>
                    <a:pt x="56825" y="76494"/>
                  </a:lnTo>
                  <a:lnTo>
                    <a:pt x="56825" y="70362"/>
                  </a:lnTo>
                  <a:lnTo>
                    <a:pt x="47267" y="70362"/>
                  </a:lnTo>
                  <a:cubicBezTo>
                    <a:pt x="46517" y="67426"/>
                    <a:pt x="46125" y="64360"/>
                    <a:pt x="46125" y="61196"/>
                  </a:cubicBezTo>
                  <a:cubicBezTo>
                    <a:pt x="46125" y="41559"/>
                    <a:pt x="61294" y="25412"/>
                    <a:pt x="80539" y="23846"/>
                  </a:cubicBezTo>
                  <a:lnTo>
                    <a:pt x="80539" y="28315"/>
                  </a:lnTo>
                  <a:lnTo>
                    <a:pt x="86672" y="28315"/>
                  </a:lnTo>
                  <a:lnTo>
                    <a:pt x="86672" y="23846"/>
                  </a:lnTo>
                  <a:close/>
                  <a:moveTo>
                    <a:pt x="80539" y="1"/>
                  </a:moveTo>
                  <a:lnTo>
                    <a:pt x="80539" y="17681"/>
                  </a:lnTo>
                  <a:cubicBezTo>
                    <a:pt x="58293" y="18594"/>
                    <a:pt x="38525" y="29326"/>
                    <a:pt x="25607" y="38427"/>
                  </a:cubicBezTo>
                  <a:cubicBezTo>
                    <a:pt x="11092" y="48637"/>
                    <a:pt x="2154" y="58749"/>
                    <a:pt x="1762" y="59173"/>
                  </a:cubicBezTo>
                  <a:lnTo>
                    <a:pt x="1" y="61196"/>
                  </a:lnTo>
                  <a:lnTo>
                    <a:pt x="1762" y="63218"/>
                  </a:lnTo>
                  <a:cubicBezTo>
                    <a:pt x="2154" y="63642"/>
                    <a:pt x="11092" y="73722"/>
                    <a:pt x="25607" y="83964"/>
                  </a:cubicBezTo>
                  <a:cubicBezTo>
                    <a:pt x="26553" y="84617"/>
                    <a:pt x="27532" y="85302"/>
                    <a:pt x="28543" y="85954"/>
                  </a:cubicBezTo>
                  <a:lnTo>
                    <a:pt x="28543" y="94827"/>
                  </a:lnTo>
                  <a:lnTo>
                    <a:pt x="34676" y="94827"/>
                  </a:lnTo>
                  <a:lnTo>
                    <a:pt x="34676" y="89836"/>
                  </a:lnTo>
                  <a:cubicBezTo>
                    <a:pt x="46973" y="97143"/>
                    <a:pt x="62990" y="103993"/>
                    <a:pt x="80539" y="104711"/>
                  </a:cubicBezTo>
                  <a:lnTo>
                    <a:pt x="80539" y="135373"/>
                  </a:lnTo>
                  <a:lnTo>
                    <a:pt x="114203" y="135373"/>
                  </a:lnTo>
                  <a:lnTo>
                    <a:pt x="114203" y="129241"/>
                  </a:lnTo>
                  <a:lnTo>
                    <a:pt x="86672" y="129241"/>
                  </a:lnTo>
                  <a:lnTo>
                    <a:pt x="86672" y="104711"/>
                  </a:lnTo>
                  <a:cubicBezTo>
                    <a:pt x="108919" y="103797"/>
                    <a:pt x="128686" y="93033"/>
                    <a:pt x="141604" y="83964"/>
                  </a:cubicBezTo>
                  <a:cubicBezTo>
                    <a:pt x="156120" y="73722"/>
                    <a:pt x="165057" y="63642"/>
                    <a:pt x="165449" y="63218"/>
                  </a:cubicBezTo>
                  <a:lnTo>
                    <a:pt x="167210" y="61196"/>
                  </a:lnTo>
                  <a:lnTo>
                    <a:pt x="165449" y="59173"/>
                  </a:lnTo>
                  <a:cubicBezTo>
                    <a:pt x="165057" y="58749"/>
                    <a:pt x="156120" y="48637"/>
                    <a:pt x="141604" y="38427"/>
                  </a:cubicBezTo>
                  <a:cubicBezTo>
                    <a:pt x="128686" y="29326"/>
                    <a:pt x="108919" y="18594"/>
                    <a:pt x="86672" y="17681"/>
                  </a:cubicBezTo>
                  <a:lnTo>
                    <a:pt x="86672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376;p31">
              <a:extLst>
                <a:ext uri="{FF2B5EF4-FFF2-40B4-BE49-F238E27FC236}">
                  <a16:creationId xmlns:a16="http://schemas.microsoft.com/office/drawing/2014/main" id="{DF5293FA-DF17-4CD9-B8BE-F8E6813CF883}"/>
                </a:ext>
              </a:extLst>
            </p:cNvPr>
            <p:cNvSpPr/>
            <p:nvPr/>
          </p:nvSpPr>
          <p:spPr>
            <a:xfrm>
              <a:off x="1970225" y="4367775"/>
              <a:ext cx="688300" cy="152525"/>
            </a:xfrm>
            <a:custGeom>
              <a:avLst/>
              <a:gdLst/>
              <a:ahLst/>
              <a:cxnLst/>
              <a:rect l="l" t="t" r="r" b="b"/>
              <a:pathLst>
                <a:path w="27532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27532" y="6101"/>
                  </a:lnTo>
                  <a:lnTo>
                    <a:pt x="27532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377;p31">
              <a:extLst>
                <a:ext uri="{FF2B5EF4-FFF2-40B4-BE49-F238E27FC236}">
                  <a16:creationId xmlns:a16="http://schemas.microsoft.com/office/drawing/2014/main" id="{29FC5CE2-5BAC-43C4-A518-EB95021400D6}"/>
                </a:ext>
              </a:extLst>
            </p:cNvPr>
            <p:cNvSpPr/>
            <p:nvPr/>
          </p:nvSpPr>
          <p:spPr>
            <a:xfrm>
              <a:off x="1664425" y="4367775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6100" y="6101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378;p31">
              <a:extLst>
                <a:ext uri="{FF2B5EF4-FFF2-40B4-BE49-F238E27FC236}">
                  <a16:creationId xmlns:a16="http://schemas.microsoft.com/office/drawing/2014/main" id="{16BBF2F1-FB6D-49B0-9294-7D0313620664}"/>
                </a:ext>
              </a:extLst>
            </p:cNvPr>
            <p:cNvSpPr/>
            <p:nvPr/>
          </p:nvSpPr>
          <p:spPr>
            <a:xfrm>
              <a:off x="1664425" y="4673600"/>
              <a:ext cx="381675" cy="152525"/>
            </a:xfrm>
            <a:custGeom>
              <a:avLst/>
              <a:gdLst/>
              <a:ahLst/>
              <a:cxnLst/>
              <a:rect l="l" t="t" r="r" b="b"/>
              <a:pathLst>
                <a:path w="15267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15266" y="6100"/>
                  </a:lnTo>
                  <a:lnTo>
                    <a:pt x="152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379;p31">
              <a:extLst>
                <a:ext uri="{FF2B5EF4-FFF2-40B4-BE49-F238E27FC236}">
                  <a16:creationId xmlns:a16="http://schemas.microsoft.com/office/drawing/2014/main" id="{4700CB01-48A7-4C65-87CD-0E18E398F83A}"/>
                </a:ext>
              </a:extLst>
            </p:cNvPr>
            <p:cNvSpPr/>
            <p:nvPr/>
          </p:nvSpPr>
          <p:spPr>
            <a:xfrm>
              <a:off x="2199375" y="467360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" name="Google Shape;380;p31">
              <a:extLst>
                <a:ext uri="{FF2B5EF4-FFF2-40B4-BE49-F238E27FC236}">
                  <a16:creationId xmlns:a16="http://schemas.microsoft.com/office/drawing/2014/main" id="{C4372192-EA34-4B88-8735-57B1E9A17551}"/>
                </a:ext>
              </a:extLst>
            </p:cNvPr>
            <p:cNvSpPr/>
            <p:nvPr/>
          </p:nvSpPr>
          <p:spPr>
            <a:xfrm>
              <a:off x="2505200" y="4673600"/>
              <a:ext cx="153325" cy="152525"/>
            </a:xfrm>
            <a:custGeom>
              <a:avLst/>
              <a:gdLst/>
              <a:ahLst/>
              <a:cxnLst/>
              <a:rect l="l" t="t" r="r" b="b"/>
              <a:pathLst>
                <a:path w="6133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381;p31">
              <a:extLst>
                <a:ext uri="{FF2B5EF4-FFF2-40B4-BE49-F238E27FC236}">
                  <a16:creationId xmlns:a16="http://schemas.microsoft.com/office/drawing/2014/main" id="{936E6447-21E9-403D-BCAE-F695038FC912}"/>
                </a:ext>
              </a:extLst>
            </p:cNvPr>
            <p:cNvSpPr/>
            <p:nvPr/>
          </p:nvSpPr>
          <p:spPr>
            <a:xfrm>
              <a:off x="1664425" y="4979400"/>
              <a:ext cx="994100" cy="152525"/>
            </a:xfrm>
            <a:custGeom>
              <a:avLst/>
              <a:gdLst/>
              <a:ahLst/>
              <a:cxnLst/>
              <a:rect l="l" t="t" r="r" b="b"/>
              <a:pathLst>
                <a:path w="39764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39764" y="6101"/>
                  </a:lnTo>
                  <a:lnTo>
                    <a:pt x="397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382;p31">
              <a:extLst>
                <a:ext uri="{FF2B5EF4-FFF2-40B4-BE49-F238E27FC236}">
                  <a16:creationId xmlns:a16="http://schemas.microsoft.com/office/drawing/2014/main" id="{E4F1531D-2809-4944-AA4D-961119D74D51}"/>
                </a:ext>
              </a:extLst>
            </p:cNvPr>
            <p:cNvSpPr/>
            <p:nvPr/>
          </p:nvSpPr>
          <p:spPr>
            <a:xfrm>
              <a:off x="4799175" y="469235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383;p31">
              <a:extLst>
                <a:ext uri="{FF2B5EF4-FFF2-40B4-BE49-F238E27FC236}">
                  <a16:creationId xmlns:a16="http://schemas.microsoft.com/office/drawing/2014/main" id="{B1F4183C-033D-461A-AC6B-33C76DF4E324}"/>
                </a:ext>
              </a:extLst>
            </p:cNvPr>
            <p:cNvSpPr/>
            <p:nvPr/>
          </p:nvSpPr>
          <p:spPr>
            <a:xfrm>
              <a:off x="5105000" y="4692350"/>
              <a:ext cx="1152325" cy="153350"/>
            </a:xfrm>
            <a:custGeom>
              <a:avLst/>
              <a:gdLst/>
              <a:ahLst/>
              <a:cxnLst/>
              <a:rect l="l" t="t" r="r" b="b"/>
              <a:pathLst>
                <a:path w="4609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46092" y="6133"/>
                  </a:lnTo>
                  <a:lnTo>
                    <a:pt x="46092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384;p31">
              <a:extLst>
                <a:ext uri="{FF2B5EF4-FFF2-40B4-BE49-F238E27FC236}">
                  <a16:creationId xmlns:a16="http://schemas.microsoft.com/office/drawing/2014/main" id="{3FADCA2B-7717-4340-A560-8579B82E3A08}"/>
                </a:ext>
              </a:extLst>
            </p:cNvPr>
            <p:cNvSpPr/>
            <p:nvPr/>
          </p:nvSpPr>
          <p:spPr>
            <a:xfrm>
              <a:off x="5105000" y="49981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385;p31">
              <a:extLst>
                <a:ext uri="{FF2B5EF4-FFF2-40B4-BE49-F238E27FC236}">
                  <a16:creationId xmlns:a16="http://schemas.microsoft.com/office/drawing/2014/main" id="{8D3E0AB2-6D1E-4CFD-878D-98C5937702D0}"/>
                </a:ext>
              </a:extLst>
            </p:cNvPr>
            <p:cNvSpPr/>
            <p:nvPr/>
          </p:nvSpPr>
          <p:spPr>
            <a:xfrm>
              <a:off x="5410800" y="49981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386;p31">
              <a:extLst>
                <a:ext uri="{FF2B5EF4-FFF2-40B4-BE49-F238E27FC236}">
                  <a16:creationId xmlns:a16="http://schemas.microsoft.com/office/drawing/2014/main" id="{65AD9854-0524-46E5-BF95-68AEA940823C}"/>
                </a:ext>
              </a:extLst>
            </p:cNvPr>
            <p:cNvSpPr/>
            <p:nvPr/>
          </p:nvSpPr>
          <p:spPr>
            <a:xfrm>
              <a:off x="5717425" y="4998175"/>
              <a:ext cx="539900" cy="153325"/>
            </a:xfrm>
            <a:custGeom>
              <a:avLst/>
              <a:gdLst/>
              <a:ahLst/>
              <a:cxnLst/>
              <a:rect l="l" t="t" r="r" b="b"/>
              <a:pathLst>
                <a:path w="2159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21595" y="6133"/>
                  </a:lnTo>
                  <a:lnTo>
                    <a:pt x="2159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387;p31">
              <a:extLst>
                <a:ext uri="{FF2B5EF4-FFF2-40B4-BE49-F238E27FC236}">
                  <a16:creationId xmlns:a16="http://schemas.microsoft.com/office/drawing/2014/main" id="{4019536C-6C7C-4F8D-A05D-DCDCEC69C432}"/>
                </a:ext>
              </a:extLst>
            </p:cNvPr>
            <p:cNvSpPr/>
            <p:nvPr/>
          </p:nvSpPr>
          <p:spPr>
            <a:xfrm>
              <a:off x="5105000" y="5303975"/>
              <a:ext cx="846500" cy="153350"/>
            </a:xfrm>
            <a:custGeom>
              <a:avLst/>
              <a:gdLst/>
              <a:ahLst/>
              <a:cxnLst/>
              <a:rect l="l" t="t" r="r" b="b"/>
              <a:pathLst>
                <a:path w="33860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33860" y="6133"/>
                  </a:lnTo>
                  <a:lnTo>
                    <a:pt x="3386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388;p31">
              <a:extLst>
                <a:ext uri="{FF2B5EF4-FFF2-40B4-BE49-F238E27FC236}">
                  <a16:creationId xmlns:a16="http://schemas.microsoft.com/office/drawing/2014/main" id="{A7A1DE61-9F98-4750-B7AE-4355548D6D56}"/>
                </a:ext>
              </a:extLst>
            </p:cNvPr>
            <p:cNvSpPr/>
            <p:nvPr/>
          </p:nvSpPr>
          <p:spPr>
            <a:xfrm>
              <a:off x="6104800" y="53039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389;p31">
              <a:extLst>
                <a:ext uri="{FF2B5EF4-FFF2-40B4-BE49-F238E27FC236}">
                  <a16:creationId xmlns:a16="http://schemas.microsoft.com/office/drawing/2014/main" id="{4D23DA55-44FB-4E81-B049-7A193EC58DA4}"/>
                </a:ext>
              </a:extLst>
            </p:cNvPr>
            <p:cNvSpPr/>
            <p:nvPr/>
          </p:nvSpPr>
          <p:spPr>
            <a:xfrm>
              <a:off x="3805100" y="1155550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390;p31">
              <a:extLst>
                <a:ext uri="{FF2B5EF4-FFF2-40B4-BE49-F238E27FC236}">
                  <a16:creationId xmlns:a16="http://schemas.microsoft.com/office/drawing/2014/main" id="{2029D79E-9B8C-4761-8A4B-879D055AFC02}"/>
                </a:ext>
              </a:extLst>
            </p:cNvPr>
            <p:cNvSpPr/>
            <p:nvPr/>
          </p:nvSpPr>
          <p:spPr>
            <a:xfrm>
              <a:off x="3805100" y="23812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391;p31">
              <a:extLst>
                <a:ext uri="{FF2B5EF4-FFF2-40B4-BE49-F238E27FC236}">
                  <a16:creationId xmlns:a16="http://schemas.microsoft.com/office/drawing/2014/main" id="{DA3450BC-99B8-4283-B2B8-EE1A0AD86FA5}"/>
                </a:ext>
              </a:extLst>
            </p:cNvPr>
            <p:cNvSpPr/>
            <p:nvPr/>
          </p:nvSpPr>
          <p:spPr>
            <a:xfrm>
              <a:off x="4110900" y="238125"/>
              <a:ext cx="841625" cy="153325"/>
            </a:xfrm>
            <a:custGeom>
              <a:avLst/>
              <a:gdLst/>
              <a:ahLst/>
              <a:cxnLst/>
              <a:rect l="l" t="t" r="r" b="b"/>
              <a:pathLst>
                <a:path w="33665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33664" y="6133"/>
                  </a:lnTo>
                  <a:lnTo>
                    <a:pt x="3366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" name="Google Shape;392;p31">
              <a:extLst>
                <a:ext uri="{FF2B5EF4-FFF2-40B4-BE49-F238E27FC236}">
                  <a16:creationId xmlns:a16="http://schemas.microsoft.com/office/drawing/2014/main" id="{48FBB07A-5BF8-4B2C-AFFD-0AC943C301EE}"/>
                </a:ext>
              </a:extLst>
            </p:cNvPr>
            <p:cNvSpPr/>
            <p:nvPr/>
          </p:nvSpPr>
          <p:spPr>
            <a:xfrm>
              <a:off x="3805100" y="543925"/>
              <a:ext cx="535800" cy="153325"/>
            </a:xfrm>
            <a:custGeom>
              <a:avLst/>
              <a:gdLst/>
              <a:ahLst/>
              <a:cxnLst/>
              <a:rect l="l" t="t" r="r" b="b"/>
              <a:pathLst>
                <a:path w="21432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21432" y="6133"/>
                  </a:lnTo>
                  <a:lnTo>
                    <a:pt x="21432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393;p31">
              <a:extLst>
                <a:ext uri="{FF2B5EF4-FFF2-40B4-BE49-F238E27FC236}">
                  <a16:creationId xmlns:a16="http://schemas.microsoft.com/office/drawing/2014/main" id="{C4551D7C-AAA8-42A2-BBA2-5D2AD50C9C9D}"/>
                </a:ext>
              </a:extLst>
            </p:cNvPr>
            <p:cNvSpPr/>
            <p:nvPr/>
          </p:nvSpPr>
          <p:spPr>
            <a:xfrm>
              <a:off x="4493375" y="54392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394;p31">
              <a:extLst>
                <a:ext uri="{FF2B5EF4-FFF2-40B4-BE49-F238E27FC236}">
                  <a16:creationId xmlns:a16="http://schemas.microsoft.com/office/drawing/2014/main" id="{8616D99D-372B-4127-99B3-4A2201E24FBC}"/>
                </a:ext>
              </a:extLst>
            </p:cNvPr>
            <p:cNvSpPr/>
            <p:nvPr/>
          </p:nvSpPr>
          <p:spPr>
            <a:xfrm>
              <a:off x="4799175" y="5439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395;p31">
              <a:extLst>
                <a:ext uri="{FF2B5EF4-FFF2-40B4-BE49-F238E27FC236}">
                  <a16:creationId xmlns:a16="http://schemas.microsoft.com/office/drawing/2014/main" id="{722FDAB7-3102-4F52-8B03-404839B71428}"/>
                </a:ext>
              </a:extLst>
            </p:cNvPr>
            <p:cNvSpPr/>
            <p:nvPr/>
          </p:nvSpPr>
          <p:spPr>
            <a:xfrm>
              <a:off x="3805100" y="849725"/>
              <a:ext cx="841600" cy="153350"/>
            </a:xfrm>
            <a:custGeom>
              <a:avLst/>
              <a:gdLst/>
              <a:ahLst/>
              <a:cxnLst/>
              <a:rect l="l" t="t" r="r" b="b"/>
              <a:pathLst>
                <a:path w="336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33664" y="6133"/>
                  </a:lnTo>
                  <a:lnTo>
                    <a:pt x="33664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396;p31">
              <a:extLst>
                <a:ext uri="{FF2B5EF4-FFF2-40B4-BE49-F238E27FC236}">
                  <a16:creationId xmlns:a16="http://schemas.microsoft.com/office/drawing/2014/main" id="{E7803A33-29B3-43DF-856A-DEBBE85E9416}"/>
                </a:ext>
              </a:extLst>
            </p:cNvPr>
            <p:cNvSpPr/>
            <p:nvPr/>
          </p:nvSpPr>
          <p:spPr>
            <a:xfrm>
              <a:off x="4799175" y="84972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397;p31">
              <a:extLst>
                <a:ext uri="{FF2B5EF4-FFF2-40B4-BE49-F238E27FC236}">
                  <a16:creationId xmlns:a16="http://schemas.microsoft.com/office/drawing/2014/main" id="{AC7E9EF7-DFA2-49C4-B208-474EFC7A543C}"/>
                </a:ext>
              </a:extLst>
            </p:cNvPr>
            <p:cNvSpPr/>
            <p:nvPr/>
          </p:nvSpPr>
          <p:spPr>
            <a:xfrm>
              <a:off x="2276050" y="2914575"/>
              <a:ext cx="152500" cy="153325"/>
            </a:xfrm>
            <a:custGeom>
              <a:avLst/>
              <a:gdLst/>
              <a:ahLst/>
              <a:cxnLst/>
              <a:rect l="l" t="t" r="r" b="b"/>
              <a:pathLst>
                <a:path w="6100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398;p31">
              <a:extLst>
                <a:ext uri="{FF2B5EF4-FFF2-40B4-BE49-F238E27FC236}">
                  <a16:creationId xmlns:a16="http://schemas.microsoft.com/office/drawing/2014/main" id="{EDFE3996-2224-4DA7-92D3-39BB4269F3A6}"/>
                </a:ext>
              </a:extLst>
            </p:cNvPr>
            <p:cNvSpPr/>
            <p:nvPr/>
          </p:nvSpPr>
          <p:spPr>
            <a:xfrm>
              <a:off x="5334975" y="2914575"/>
              <a:ext cx="152525" cy="153325"/>
            </a:xfrm>
            <a:custGeom>
              <a:avLst/>
              <a:gdLst/>
              <a:ahLst/>
              <a:cxnLst/>
              <a:rect l="l" t="t" r="r" b="b"/>
              <a:pathLst>
                <a:path w="6101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399;p31">
              <a:extLst>
                <a:ext uri="{FF2B5EF4-FFF2-40B4-BE49-F238E27FC236}">
                  <a16:creationId xmlns:a16="http://schemas.microsoft.com/office/drawing/2014/main" id="{838A3E6B-4AE8-4619-8E6B-2202BBFC8B4D}"/>
                </a:ext>
              </a:extLst>
            </p:cNvPr>
            <p:cNvSpPr/>
            <p:nvPr/>
          </p:nvSpPr>
          <p:spPr>
            <a:xfrm>
              <a:off x="1343100" y="4367775"/>
              <a:ext cx="168025" cy="152525"/>
            </a:xfrm>
            <a:custGeom>
              <a:avLst/>
              <a:gdLst/>
              <a:ahLst/>
              <a:cxnLst/>
              <a:rect l="l" t="t" r="r" b="b"/>
              <a:pathLst>
                <a:path w="672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721" y="6101"/>
                  </a:lnTo>
                  <a:lnTo>
                    <a:pt x="672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400;p31">
              <a:extLst>
                <a:ext uri="{FF2B5EF4-FFF2-40B4-BE49-F238E27FC236}">
                  <a16:creationId xmlns:a16="http://schemas.microsoft.com/office/drawing/2014/main" id="{6E09C84C-C7D5-42D2-B4AF-DD8C019E667A}"/>
                </a:ext>
              </a:extLst>
            </p:cNvPr>
            <p:cNvSpPr/>
            <p:nvPr/>
          </p:nvSpPr>
          <p:spPr>
            <a:xfrm>
              <a:off x="1343100" y="4675225"/>
              <a:ext cx="168025" cy="153350"/>
            </a:xfrm>
            <a:custGeom>
              <a:avLst/>
              <a:gdLst/>
              <a:ahLst/>
              <a:cxnLst/>
              <a:rect l="l" t="t" r="r" b="b"/>
              <a:pathLst>
                <a:path w="672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721" y="6133"/>
                  </a:lnTo>
                  <a:lnTo>
                    <a:pt x="672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401;p31">
              <a:extLst>
                <a:ext uri="{FF2B5EF4-FFF2-40B4-BE49-F238E27FC236}">
                  <a16:creationId xmlns:a16="http://schemas.microsoft.com/office/drawing/2014/main" id="{1214EE0E-7DDE-491B-BF7A-C9194B490FF8}"/>
                </a:ext>
              </a:extLst>
            </p:cNvPr>
            <p:cNvSpPr/>
            <p:nvPr/>
          </p:nvSpPr>
          <p:spPr>
            <a:xfrm>
              <a:off x="1343100" y="4983475"/>
              <a:ext cx="168025" cy="152525"/>
            </a:xfrm>
            <a:custGeom>
              <a:avLst/>
              <a:gdLst/>
              <a:ahLst/>
              <a:cxnLst/>
              <a:rect l="l" t="t" r="r" b="b"/>
              <a:pathLst>
                <a:path w="672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721" y="6101"/>
                  </a:lnTo>
                  <a:lnTo>
                    <a:pt x="672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7" name="Google Shape;184;p31">
            <a:extLst>
              <a:ext uri="{FF2B5EF4-FFF2-40B4-BE49-F238E27FC236}">
                <a16:creationId xmlns:a16="http://schemas.microsoft.com/office/drawing/2014/main" id="{2F5CFCC5-EDF4-4FE1-ABE6-6D1090F97358}"/>
              </a:ext>
            </a:extLst>
          </p:cNvPr>
          <p:cNvSpPr txBox="1">
            <a:spLocks/>
          </p:cNvSpPr>
          <p:nvPr/>
        </p:nvSpPr>
        <p:spPr>
          <a:xfrm>
            <a:off x="1836043" y="2550587"/>
            <a:ext cx="1436861" cy="4777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2"/>
                </a:solidFill>
              </a:rPr>
              <a:t>1500 videos</a:t>
            </a:r>
          </a:p>
        </p:txBody>
      </p:sp>
      <p:sp>
        <p:nvSpPr>
          <p:cNvPr id="59" name="Google Shape;184;p31">
            <a:extLst>
              <a:ext uri="{FF2B5EF4-FFF2-40B4-BE49-F238E27FC236}">
                <a16:creationId xmlns:a16="http://schemas.microsoft.com/office/drawing/2014/main" id="{30D22005-E759-44EC-9997-105D3A9D4D82}"/>
              </a:ext>
            </a:extLst>
          </p:cNvPr>
          <p:cNvSpPr txBox="1">
            <a:spLocks/>
          </p:cNvSpPr>
          <p:nvPr/>
        </p:nvSpPr>
        <p:spPr>
          <a:xfrm>
            <a:off x="1836043" y="3623922"/>
            <a:ext cx="1210502" cy="4777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2"/>
                </a:solidFill>
              </a:rPr>
              <a:t>61 frames</a:t>
            </a:r>
          </a:p>
        </p:txBody>
      </p:sp>
      <p:pic>
        <p:nvPicPr>
          <p:cNvPr id="61" name="Image 60">
            <a:extLst>
              <a:ext uri="{FF2B5EF4-FFF2-40B4-BE49-F238E27FC236}">
                <a16:creationId xmlns:a16="http://schemas.microsoft.com/office/drawing/2014/main" id="{EC4A2927-14B8-46C3-BA0F-16917523B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2904" y="14627"/>
            <a:ext cx="771096" cy="897275"/>
          </a:xfrm>
          <a:prstGeom prst="rect">
            <a:avLst/>
          </a:prstGeom>
        </p:spPr>
      </p:pic>
      <p:cxnSp>
        <p:nvCxnSpPr>
          <p:cNvPr id="66" name="Google Shape;353;p31">
            <a:extLst>
              <a:ext uri="{FF2B5EF4-FFF2-40B4-BE49-F238E27FC236}">
                <a16:creationId xmlns:a16="http://schemas.microsoft.com/office/drawing/2014/main" id="{D40B9FB4-CC89-4A1A-A938-E4974602EA65}"/>
              </a:ext>
            </a:extLst>
          </p:cNvPr>
          <p:cNvCxnSpPr/>
          <p:nvPr/>
        </p:nvCxnSpPr>
        <p:spPr>
          <a:xfrm>
            <a:off x="1803880" y="2492926"/>
            <a:ext cx="0" cy="660273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67" name="Google Shape;353;p31">
            <a:extLst>
              <a:ext uri="{FF2B5EF4-FFF2-40B4-BE49-F238E27FC236}">
                <a16:creationId xmlns:a16="http://schemas.microsoft.com/office/drawing/2014/main" id="{7991FFE5-8B9F-4801-BDBE-95BE1FD2CE2A}"/>
              </a:ext>
            </a:extLst>
          </p:cNvPr>
          <p:cNvCxnSpPr/>
          <p:nvPr/>
        </p:nvCxnSpPr>
        <p:spPr>
          <a:xfrm>
            <a:off x="1803880" y="3532644"/>
            <a:ext cx="0" cy="660273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68" name="Google Shape;12804;p61">
            <a:extLst>
              <a:ext uri="{FF2B5EF4-FFF2-40B4-BE49-F238E27FC236}">
                <a16:creationId xmlns:a16="http://schemas.microsoft.com/office/drawing/2014/main" id="{8A3D6C0B-6D12-40E2-A8D9-3382429A7862}"/>
              </a:ext>
            </a:extLst>
          </p:cNvPr>
          <p:cNvGrpSpPr/>
          <p:nvPr/>
        </p:nvGrpSpPr>
        <p:grpSpPr>
          <a:xfrm>
            <a:off x="1216463" y="2672158"/>
            <a:ext cx="353735" cy="254504"/>
            <a:chOff x="6637117" y="3397843"/>
            <a:chExt cx="353735" cy="254504"/>
          </a:xfrm>
          <a:solidFill>
            <a:schemeClr val="tx2"/>
          </a:solidFill>
        </p:grpSpPr>
        <p:sp>
          <p:nvSpPr>
            <p:cNvPr id="69" name="Google Shape;12805;p61">
              <a:extLst>
                <a:ext uri="{FF2B5EF4-FFF2-40B4-BE49-F238E27FC236}">
                  <a16:creationId xmlns:a16="http://schemas.microsoft.com/office/drawing/2014/main" id="{9259D024-0DFC-4B44-AB06-C2756385F2B0}"/>
                </a:ext>
              </a:extLst>
            </p:cNvPr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806;p61">
              <a:extLst>
                <a:ext uri="{FF2B5EF4-FFF2-40B4-BE49-F238E27FC236}">
                  <a16:creationId xmlns:a16="http://schemas.microsoft.com/office/drawing/2014/main" id="{C18F3CCE-801C-4CE6-94FF-0DF2ABE1FBAA}"/>
                </a:ext>
              </a:extLst>
            </p:cNvPr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807;p61">
              <a:extLst>
                <a:ext uri="{FF2B5EF4-FFF2-40B4-BE49-F238E27FC236}">
                  <a16:creationId xmlns:a16="http://schemas.microsoft.com/office/drawing/2014/main" id="{8DC5B1D9-48E7-424B-8DD3-58B76B60D6BC}"/>
                </a:ext>
              </a:extLst>
            </p:cNvPr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808;p61">
              <a:extLst>
                <a:ext uri="{FF2B5EF4-FFF2-40B4-BE49-F238E27FC236}">
                  <a16:creationId xmlns:a16="http://schemas.microsoft.com/office/drawing/2014/main" id="{7EAF999F-15A3-48A7-A448-43B298946EF0}"/>
                </a:ext>
              </a:extLst>
            </p:cNvPr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809;p61">
              <a:extLst>
                <a:ext uri="{FF2B5EF4-FFF2-40B4-BE49-F238E27FC236}">
                  <a16:creationId xmlns:a16="http://schemas.microsoft.com/office/drawing/2014/main" id="{8D52333A-A55C-4FD7-9D08-EB5114C1657D}"/>
                </a:ext>
              </a:extLst>
            </p:cNvPr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810;p61">
              <a:extLst>
                <a:ext uri="{FF2B5EF4-FFF2-40B4-BE49-F238E27FC236}">
                  <a16:creationId xmlns:a16="http://schemas.microsoft.com/office/drawing/2014/main" id="{5DDCF7D7-4C36-49C5-8514-AECEA6E6CFA1}"/>
                </a:ext>
              </a:extLst>
            </p:cNvPr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ZoneTexte 75">
            <a:extLst>
              <a:ext uri="{FF2B5EF4-FFF2-40B4-BE49-F238E27FC236}">
                <a16:creationId xmlns:a16="http://schemas.microsoft.com/office/drawing/2014/main" id="{F93CBCE8-F514-4B49-8A68-C172910CFCE2}"/>
              </a:ext>
            </a:extLst>
          </p:cNvPr>
          <p:cNvSpPr txBox="1"/>
          <p:nvPr/>
        </p:nvSpPr>
        <p:spPr>
          <a:xfrm>
            <a:off x="8579223" y="4839813"/>
            <a:ext cx="5647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2"/>
                </a:solidFill>
              </a:rPr>
              <a:t>6/18</a:t>
            </a:r>
          </a:p>
        </p:txBody>
      </p:sp>
      <p:sp>
        <p:nvSpPr>
          <p:cNvPr id="77" name="Google Shape;10460;p58">
            <a:extLst>
              <a:ext uri="{FF2B5EF4-FFF2-40B4-BE49-F238E27FC236}">
                <a16:creationId xmlns:a16="http://schemas.microsoft.com/office/drawing/2014/main" id="{B72A81EB-9615-452B-ADB2-983DC1ECE171}"/>
              </a:ext>
            </a:extLst>
          </p:cNvPr>
          <p:cNvSpPr/>
          <p:nvPr/>
        </p:nvSpPr>
        <p:spPr>
          <a:xfrm>
            <a:off x="1209969" y="3711148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3823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rame 2021-04-27 17-23-15">
            <a:hlinkClick r:id="" action="ppaction://media"/>
            <a:extLst>
              <a:ext uri="{FF2B5EF4-FFF2-40B4-BE49-F238E27FC236}">
                <a16:creationId xmlns:a16="http://schemas.microsoft.com/office/drawing/2014/main" id="{7E32D733-EBD8-44C9-9D41-9B85A94314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96" t="392" r="33137" b="32680"/>
          <a:stretch/>
        </p:blipFill>
        <p:spPr>
          <a:xfrm>
            <a:off x="1311088" y="79"/>
            <a:ext cx="6831106" cy="5143421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A9C24467-7CFD-49AE-A7C8-BBFC3CCF3A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2904" y="0"/>
            <a:ext cx="771096" cy="89727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81D98B93-E87E-42B6-AD27-53FD1D7C0976}"/>
              </a:ext>
            </a:extLst>
          </p:cNvPr>
          <p:cNvSpPr txBox="1"/>
          <p:nvPr/>
        </p:nvSpPr>
        <p:spPr>
          <a:xfrm>
            <a:off x="8579223" y="4839813"/>
            <a:ext cx="5647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2"/>
                </a:solidFill>
              </a:rPr>
              <a:t>7/18</a:t>
            </a:r>
          </a:p>
        </p:txBody>
      </p:sp>
    </p:spTree>
    <p:extLst>
      <p:ext uri="{BB962C8B-B14F-4D97-AF65-F5344CB8AC3E}">
        <p14:creationId xmlns:p14="http://schemas.microsoft.com/office/powerpoint/2010/main" val="3068631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507031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442978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pic>
        <p:nvPicPr>
          <p:cNvPr id="6" name="Image 5">
            <a:extLst>
              <a:ext uri="{FF2B5EF4-FFF2-40B4-BE49-F238E27FC236}">
                <a16:creationId xmlns:a16="http://schemas.microsoft.com/office/drawing/2014/main" id="{C0998224-6217-4C62-AE80-AF8F15CCF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2904" y="0"/>
            <a:ext cx="771096" cy="89727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0362C716-1355-483B-90E7-F14FDF2E8027}"/>
              </a:ext>
            </a:extLst>
          </p:cNvPr>
          <p:cNvSpPr txBox="1"/>
          <p:nvPr/>
        </p:nvSpPr>
        <p:spPr>
          <a:xfrm>
            <a:off x="8579223" y="4839813"/>
            <a:ext cx="5647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2"/>
                </a:solidFill>
              </a:rPr>
              <a:t>8/18</a:t>
            </a:r>
          </a:p>
        </p:txBody>
      </p:sp>
    </p:spTree>
    <p:extLst>
      <p:ext uri="{BB962C8B-B14F-4D97-AF65-F5344CB8AC3E}">
        <p14:creationId xmlns:p14="http://schemas.microsoft.com/office/powerpoint/2010/main" val="314119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86;p31">
            <a:extLst>
              <a:ext uri="{FF2B5EF4-FFF2-40B4-BE49-F238E27FC236}">
                <a16:creationId xmlns:a16="http://schemas.microsoft.com/office/drawing/2014/main" id="{9B5986FE-EEFB-4679-9F1C-BBF17FF020B1}"/>
              </a:ext>
            </a:extLst>
          </p:cNvPr>
          <p:cNvSpPr txBox="1">
            <a:spLocks/>
          </p:cNvSpPr>
          <p:nvPr/>
        </p:nvSpPr>
        <p:spPr>
          <a:xfrm>
            <a:off x="859053" y="35966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dirty="0"/>
              <a:t>Model</a:t>
            </a:r>
          </a:p>
        </p:txBody>
      </p:sp>
      <p:sp>
        <p:nvSpPr>
          <p:cNvPr id="11" name="Google Shape;184;p31">
            <a:extLst>
              <a:ext uri="{FF2B5EF4-FFF2-40B4-BE49-F238E27FC236}">
                <a16:creationId xmlns:a16="http://schemas.microsoft.com/office/drawing/2014/main" id="{5C8A994D-A26B-4391-976F-22FD2B8F399F}"/>
              </a:ext>
            </a:extLst>
          </p:cNvPr>
          <p:cNvSpPr txBox="1">
            <a:spLocks/>
          </p:cNvSpPr>
          <p:nvPr/>
        </p:nvSpPr>
        <p:spPr>
          <a:xfrm>
            <a:off x="1561475" y="1159856"/>
            <a:ext cx="6662209" cy="6376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2"/>
                </a:solidFill>
              </a:rPr>
              <a:t>“Dynamic Hand Gesture Recognition Using 3DCNN and LSTM with FSM Context-Aware Model”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F1E0B35-E91E-4C18-9438-170138801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825" y="1898344"/>
            <a:ext cx="3456354" cy="3023279"/>
          </a:xfrm>
          <a:prstGeom prst="rect">
            <a:avLst/>
          </a:prstGeom>
        </p:spPr>
      </p:pic>
      <p:sp>
        <p:nvSpPr>
          <p:cNvPr id="12" name="Google Shape;184;p31">
            <a:extLst>
              <a:ext uri="{FF2B5EF4-FFF2-40B4-BE49-F238E27FC236}">
                <a16:creationId xmlns:a16="http://schemas.microsoft.com/office/drawing/2014/main" id="{1AC384AC-6C7D-4D72-9427-03F238976955}"/>
              </a:ext>
            </a:extLst>
          </p:cNvPr>
          <p:cNvSpPr txBox="1">
            <a:spLocks/>
          </p:cNvSpPr>
          <p:nvPr/>
        </p:nvSpPr>
        <p:spPr>
          <a:xfrm>
            <a:off x="6133833" y="2932268"/>
            <a:ext cx="1867167" cy="4777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2"/>
                </a:solidFill>
              </a:rPr>
              <a:t>Their accuracy = 92 %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CF69735-5539-47FF-B140-CFBDE9EEA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2904" y="0"/>
            <a:ext cx="771096" cy="897275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CBF3CA13-0FD3-4C11-967B-5A52A481BBA9}"/>
              </a:ext>
            </a:extLst>
          </p:cNvPr>
          <p:cNvSpPr txBox="1"/>
          <p:nvPr/>
        </p:nvSpPr>
        <p:spPr>
          <a:xfrm>
            <a:off x="8579223" y="4839813"/>
            <a:ext cx="5647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2"/>
                </a:solidFill>
              </a:rPr>
              <a:t>9/18</a:t>
            </a:r>
          </a:p>
        </p:txBody>
      </p:sp>
    </p:spTree>
    <p:extLst>
      <p:ext uri="{BB962C8B-B14F-4D97-AF65-F5344CB8AC3E}">
        <p14:creationId xmlns:p14="http://schemas.microsoft.com/office/powerpoint/2010/main" val="2477486186"/>
      </p:ext>
    </p:extLst>
  </p:cSld>
  <p:clrMapOvr>
    <a:masterClrMapping/>
  </p:clrMapOvr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135</Words>
  <Application>Microsoft Office PowerPoint</Application>
  <PresentationFormat>Affichage à l'écran (16:9)</PresentationFormat>
  <Paragraphs>70</Paragraphs>
  <Slides>18</Slides>
  <Notes>14</Notes>
  <HiddenSlides>0</HiddenSlides>
  <MMClips>2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5" baseType="lpstr">
      <vt:lpstr>Arial</vt:lpstr>
      <vt:lpstr>Rajdhani</vt:lpstr>
      <vt:lpstr>Advent Pro Light</vt:lpstr>
      <vt:lpstr>Anton</vt:lpstr>
      <vt:lpstr>Fira Sans Condensed Light</vt:lpstr>
      <vt:lpstr>Josefin Slab</vt:lpstr>
      <vt:lpstr>Ai Tech Agency by Slidesgo</vt:lpstr>
      <vt:lpstr>Hand gesture recognition in industry</vt:lpstr>
      <vt:lpstr>Project</vt:lpstr>
      <vt:lpstr>Project</vt:lpstr>
      <vt:lpstr>Project</vt:lpstr>
      <vt:lpstr>Dataset</vt:lpstr>
      <vt:lpstr>Présentation PowerPoint</vt:lpstr>
      <vt:lpstr>Présentation PowerPoint</vt:lpstr>
      <vt:lpstr>Model </vt:lpstr>
      <vt:lpstr>Présentation PowerPoint</vt:lpstr>
      <vt:lpstr>Présentation PowerPoint</vt:lpstr>
      <vt:lpstr>Accuracy</vt:lpstr>
      <vt:lpstr>Accuracy</vt:lpstr>
      <vt:lpstr>Demonstration</vt:lpstr>
      <vt:lpstr>Présentation PowerPoint</vt:lpstr>
      <vt:lpstr>Limits</vt:lpstr>
      <vt:lpstr>Limits and improvement</vt:lpstr>
      <vt:lpstr>Thank You  for your attention</vt:lpstr>
      <vt:lpstr>Link to download the video : https://web.microsoftstream.com/video/aaebcfcf-b4fd-417d-8b2b-5d14f86f6238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 gesture recognition in industry</dc:title>
  <dc:creator>Nicolas Thiry</dc:creator>
  <cp:lastModifiedBy>Nicolas Thiry</cp:lastModifiedBy>
  <cp:revision>54</cp:revision>
  <dcterms:modified xsi:type="dcterms:W3CDTF">2021-04-29T13:27:28Z</dcterms:modified>
</cp:coreProperties>
</file>